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heme/theme6.xml" ContentType="application/vnd.openxmlformats-officedocument.theme+xml"/>
  <Override PartName="/ppt/tags/tag117.xml" ContentType="application/vnd.openxmlformats-officedocument.presentationml.tags+xml"/>
  <Override PartName="/ppt/notesSlides/notesSlide1.xml" ContentType="application/vnd.openxmlformats-officedocument.presentationml.notesSlide+xml"/>
  <Override PartName="/ppt/tags/tag118.xml" ContentType="application/vnd.openxmlformats-officedocument.presentationml.tags+xml"/>
  <Override PartName="/ppt/notesSlides/notesSlide2.xml" ContentType="application/vnd.openxmlformats-officedocument.presentationml.notesSlide+xml"/>
  <Override PartName="/ppt/tags/tag119.xml" ContentType="application/vnd.openxmlformats-officedocument.presentationml.tags+xml"/>
  <Override PartName="/ppt/notesSlides/notesSlide3.xml" ContentType="application/vnd.openxmlformats-officedocument.presentationml.notesSlide+xml"/>
  <Override PartName="/ppt/tags/tag120.xml" ContentType="application/vnd.openxmlformats-officedocument.presentationml.tags+xml"/>
  <Override PartName="/ppt/notesSlides/notesSlide4.xml" ContentType="application/vnd.openxmlformats-officedocument.presentationml.notesSlide+xml"/>
  <Override PartName="/ppt/tags/tag121.xml" ContentType="application/vnd.openxmlformats-officedocument.presentationml.tags+xml"/>
  <Override PartName="/ppt/notesSlides/notesSlide5.xml" ContentType="application/vnd.openxmlformats-officedocument.presentationml.notesSlide+xml"/>
  <Override PartName="/ppt/tags/tag122.xml" ContentType="application/vnd.openxmlformats-officedocument.presentationml.tags+xml"/>
  <Override PartName="/ppt/notesSlides/notesSlide6.xml" ContentType="application/vnd.openxmlformats-officedocument.presentationml.notesSlide+xml"/>
  <Override PartName="/ppt/tags/tag123.xml" ContentType="application/vnd.openxmlformats-officedocument.presentationml.tags+xml"/>
  <Override PartName="/ppt/notesSlides/notesSlide7.xml" ContentType="application/vnd.openxmlformats-officedocument.presentationml.notesSlide+xml"/>
  <Override PartName="/ppt/tags/tag124.xml" ContentType="application/vnd.openxmlformats-officedocument.presentationml.tags+xml"/>
  <Override PartName="/ppt/notesSlides/notesSlide8.xml" ContentType="application/vnd.openxmlformats-officedocument.presentationml.notesSlide+xml"/>
  <Override PartName="/ppt/tags/tag125.xml" ContentType="application/vnd.openxmlformats-officedocument.presentationml.tags+xml"/>
  <Override PartName="/ppt/notesSlides/notesSlide9.xml" ContentType="application/vnd.openxmlformats-officedocument.presentationml.notesSlide+xml"/>
  <Override PartName="/ppt/tags/tag126.xml" ContentType="application/vnd.openxmlformats-officedocument.presentationml.tags+xml"/>
  <Override PartName="/ppt/notesSlides/notesSlide10.xml" ContentType="application/vnd.openxmlformats-officedocument.presentationml.notesSlide+xml"/>
  <Override PartName="/ppt/tags/tag127.xml" ContentType="application/vnd.openxmlformats-officedocument.presentationml.tags+xml"/>
  <Override PartName="/ppt/notesSlides/notesSlide11.xml" ContentType="application/vnd.openxmlformats-officedocument.presentationml.notesSlide+xml"/>
  <Override PartName="/ppt/tags/tag128.xml" ContentType="application/vnd.openxmlformats-officedocument.presentationml.tags+xml"/>
  <Override PartName="/ppt/notesSlides/notesSlide12.xml" ContentType="application/vnd.openxmlformats-officedocument.presentationml.notesSlide+xml"/>
  <Override PartName="/ppt/tags/tag129.xml" ContentType="application/vnd.openxmlformats-officedocument.presentationml.tags+xml"/>
  <Override PartName="/ppt/notesSlides/notesSlide13.xml" ContentType="application/vnd.openxmlformats-officedocument.presentationml.notesSlide+xml"/>
  <Override PartName="/ppt/tags/tag130.xml" ContentType="application/vnd.openxmlformats-officedocument.presentationml.tags+xml"/>
  <Override PartName="/ppt/notesSlides/notesSlide14.xml" ContentType="application/vnd.openxmlformats-officedocument.presentationml.notesSlide+xml"/>
  <Override PartName="/ppt/tags/tag131.xml" ContentType="application/vnd.openxmlformats-officedocument.presentationml.tags+xml"/>
  <Override PartName="/ppt/notesSlides/notesSlide15.xml" ContentType="application/vnd.openxmlformats-officedocument.presentationml.notesSlide+xml"/>
  <Override PartName="/ppt/tags/tag132.xml" ContentType="application/vnd.openxmlformats-officedocument.presentationml.tags+xml"/>
  <Override PartName="/ppt/notesSlides/notesSlide16.xml" ContentType="application/vnd.openxmlformats-officedocument.presentationml.notesSlide+xml"/>
  <Override PartName="/ppt/tags/tag133.xml" ContentType="application/vnd.openxmlformats-officedocument.presentationml.tags+xml"/>
  <Override PartName="/ppt/notesSlides/notesSlide17.xml" ContentType="application/vnd.openxmlformats-officedocument.presentationml.notesSlide+xml"/>
  <Override PartName="/ppt/tags/tag134.xml" ContentType="application/vnd.openxmlformats-officedocument.presentationml.tags+xml"/>
  <Override PartName="/ppt/notesSlides/notesSlide18.xml" ContentType="application/vnd.openxmlformats-officedocument.presentationml.notesSlide+xml"/>
  <Override PartName="/ppt/tags/tag135.xml" ContentType="application/vnd.openxmlformats-officedocument.presentationml.tags+xml"/>
  <Override PartName="/ppt/notesSlides/notesSlide19.xml" ContentType="application/vnd.openxmlformats-officedocument.presentationml.notesSlide+xml"/>
  <Override PartName="/ppt/tags/tag136.xml" ContentType="application/vnd.openxmlformats-officedocument.presentationml.tags+xml"/>
  <Override PartName="/ppt/notesSlides/notesSlide20.xml" ContentType="application/vnd.openxmlformats-officedocument.presentationml.notesSlide+xml"/>
  <Override PartName="/ppt/tags/tag137.xml" ContentType="application/vnd.openxmlformats-officedocument.presentationml.tags+xml"/>
  <Override PartName="/ppt/notesSlides/notesSlide21.xml" ContentType="application/vnd.openxmlformats-officedocument.presentationml.notesSlide+xml"/>
  <Override PartName="/ppt/tags/tag138.xml" ContentType="application/vnd.openxmlformats-officedocument.presentationml.tags+xml"/>
  <Override PartName="/ppt/notesSlides/notesSlide22.xml" ContentType="application/vnd.openxmlformats-officedocument.presentationml.notesSlide+xml"/>
  <Override PartName="/ppt/tags/tag139.xml" ContentType="application/vnd.openxmlformats-officedocument.presentationml.tags+xml"/>
  <Override PartName="/ppt/notesSlides/notesSlide23.xml" ContentType="application/vnd.openxmlformats-officedocument.presentationml.notesSlide+xml"/>
  <Override PartName="/ppt/tags/tag140.xml" ContentType="application/vnd.openxmlformats-officedocument.presentationml.tags+xml"/>
  <Override PartName="/ppt/notesSlides/notesSlide24.xml" ContentType="application/vnd.openxmlformats-officedocument.presentationml.notesSlide+xml"/>
  <Override PartName="/ppt/tags/tag141.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48" r:id="rId2"/>
    <p:sldMasterId id="2147483661" r:id="rId3"/>
    <p:sldMasterId id="2147483711" r:id="rId4"/>
    <p:sldMasterId id="2147483745" r:id="rId5"/>
  </p:sldMasterIdLst>
  <p:notesMasterIdLst>
    <p:notesMasterId r:id="rId31"/>
  </p:notesMasterIdLst>
  <p:sldIdLst>
    <p:sldId id="259" r:id="rId6"/>
    <p:sldId id="350" r:id="rId7"/>
    <p:sldId id="264" r:id="rId8"/>
    <p:sldId id="309" r:id="rId9"/>
    <p:sldId id="314" r:id="rId10"/>
    <p:sldId id="311" r:id="rId11"/>
    <p:sldId id="335" r:id="rId12"/>
    <p:sldId id="348" r:id="rId13"/>
    <p:sldId id="316" r:id="rId14"/>
    <p:sldId id="279" r:id="rId15"/>
    <p:sldId id="321" r:id="rId16"/>
    <p:sldId id="322" r:id="rId17"/>
    <p:sldId id="336" r:id="rId18"/>
    <p:sldId id="339" r:id="rId19"/>
    <p:sldId id="340" r:id="rId20"/>
    <p:sldId id="326" r:id="rId21"/>
    <p:sldId id="341" r:id="rId22"/>
    <p:sldId id="342" r:id="rId23"/>
    <p:sldId id="343" r:id="rId24"/>
    <p:sldId id="344" r:id="rId25"/>
    <p:sldId id="345" r:id="rId26"/>
    <p:sldId id="346" r:id="rId27"/>
    <p:sldId id="347" r:id="rId28"/>
    <p:sldId id="351" r:id="rId29"/>
    <p:sldId id="352"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65"/>
    <a:srgbClr val="FFD07D"/>
    <a:srgbClr val="EF9875"/>
    <a:srgbClr val="ED8961"/>
    <a:srgbClr val="E97243"/>
    <a:srgbClr val="FAAA6C"/>
    <a:srgbClr val="FFF6E7"/>
    <a:srgbClr val="F19B61"/>
    <a:srgbClr val="F5B68B"/>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6" autoAdjust="0"/>
    <p:restoredTop sz="87191" autoAdjust="0"/>
  </p:normalViewPr>
  <p:slideViewPr>
    <p:cSldViewPr snapToGrid="0">
      <p:cViewPr>
        <p:scale>
          <a:sx n="60" d="100"/>
          <a:sy n="60" d="100"/>
        </p:scale>
        <p:origin x="852" y="1068"/>
      </p:cViewPr>
      <p:guideLst>
        <p:guide orient="horz" pos="2160"/>
        <p:guide pos="3840"/>
      </p:guideLst>
    </p:cSldViewPr>
  </p:slideViewPr>
  <p:outlineViewPr>
    <p:cViewPr>
      <p:scale>
        <a:sx n="33" d="100"/>
        <a:sy n="33" d="100"/>
      </p:scale>
      <p:origin x="0" y="-1260"/>
    </p:cViewPr>
  </p:outlineViewPr>
  <p:notesTextViewPr>
    <p:cViewPr>
      <p:scale>
        <a:sx n="1" d="1"/>
        <a:sy n="1" d="1"/>
      </p:scale>
      <p:origin x="0" y="0"/>
    </p:cViewPr>
  </p:notesTextViewPr>
  <p:notesViewPr>
    <p:cSldViewPr snapToGrid="0">
      <p:cViewPr varScale="1">
        <p:scale>
          <a:sx n="82" d="100"/>
          <a:sy n="82" d="100"/>
        </p:scale>
        <p:origin x="181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3811D-C1BE-4AA7-A1CD-16CA8379B884}"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A4114D-3529-4EEF-8458-4B289B3BB6AF}" type="slidenum">
              <a:rPr lang="en-US" smtClean="0"/>
              <a:t>‹#›</a:t>
            </a:fld>
            <a:endParaRPr lang="en-US"/>
          </a:p>
        </p:txBody>
      </p:sp>
    </p:spTree>
    <p:extLst>
      <p:ext uri="{BB962C8B-B14F-4D97-AF65-F5344CB8AC3E}">
        <p14:creationId xmlns:p14="http://schemas.microsoft.com/office/powerpoint/2010/main" val="1626189171"/>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2pPr>
    <a:lvl3pPr marL="9144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3pPr>
    <a:lvl4pPr marL="13716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4pPr>
    <a:lvl5pPr marL="1828800" algn="l" defTabSz="914400" rtl="0" eaLnBrk="1" latinLnBrk="0" hangingPunct="1">
      <a:defRPr sz="14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Calibri" panose="020F0502020204030204" pitchFamily="34" charset="0"/>
                <a:ea typeface="Aptos" panose="020B0004020202020204" pitchFamily="34" charset="0"/>
                <a:cs typeface="Calibri" panose="020F0502020204030204" pitchFamily="34" charset="0"/>
              </a:rPr>
              <a:t>Donning or putting on personal protective equipment helps to protect responders from hazards and prevent disease spread during an animal disease emergency.</a:t>
            </a:r>
          </a:p>
        </p:txBody>
      </p:sp>
      <p:sp>
        <p:nvSpPr>
          <p:cNvPr id="4" name="Slide Number Placeholder 3"/>
          <p:cNvSpPr>
            <a:spLocks noGrp="1"/>
          </p:cNvSpPr>
          <p:nvPr>
            <p:ph type="sldNum" sz="quarter" idx="5"/>
          </p:nvPr>
        </p:nvSpPr>
        <p:spPr/>
        <p:txBody>
          <a:bodyPr/>
          <a:lstStyle/>
          <a:p>
            <a:fld id="{68A4114D-3529-4EEF-8458-4B289B3BB6AF}" type="slidenum">
              <a:rPr lang="en-US" smtClean="0"/>
              <a:t>1</a:t>
            </a:fld>
            <a:endParaRPr lang="en-US"/>
          </a:p>
        </p:txBody>
      </p:sp>
    </p:spTree>
    <p:extLst>
      <p:ext uri="{BB962C8B-B14F-4D97-AF65-F5344CB8AC3E}">
        <p14:creationId xmlns:p14="http://schemas.microsoft.com/office/powerpoint/2010/main" val="4169171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spcBef>
                <a:spcPts val="0"/>
              </a:spcBef>
              <a:spcAft>
                <a:spcPts val="400"/>
              </a:spcAft>
              <a:buClr>
                <a:srgbClr val="E97243"/>
              </a:buClr>
              <a:buFont typeface="Arial" panose="020B0604020202020204" pitchFamily="34" charset="0"/>
              <a:buChar char="•"/>
            </a:pPr>
            <a:r>
              <a:rPr lang="en-US" sz="1400" kern="100" dirty="0">
                <a:effectLst/>
                <a:latin typeface="Calibri" panose="020F0502020204030204" pitchFamily="34" charset="0"/>
                <a:ea typeface="Aptos" panose="020B0004020202020204" pitchFamily="34" charset="0"/>
                <a:cs typeface="Calibri" panose="020F0502020204030204" pitchFamily="34" charset="0"/>
              </a:rPr>
              <a:t>Begin by putting on the suit. </a:t>
            </a:r>
          </a:p>
          <a:p>
            <a:pPr marL="285750" marR="0" lvl="0" indent="-285750">
              <a:spcBef>
                <a:spcPts val="0"/>
              </a:spcBef>
              <a:spcAft>
                <a:spcPts val="400"/>
              </a:spcAft>
              <a:buClr>
                <a:srgbClr val="E97243"/>
              </a:buClr>
              <a:buFont typeface="Arial" panose="020B0604020202020204" pitchFamily="34" charset="0"/>
              <a:buChar char="•"/>
            </a:pPr>
            <a:r>
              <a:rPr lang="en-US" sz="1400" kern="100" dirty="0">
                <a:effectLst/>
                <a:latin typeface="Calibri" panose="020F0502020204030204" pitchFamily="34" charset="0"/>
                <a:ea typeface="Aptos" panose="020B0004020202020204" pitchFamily="34" charset="0"/>
                <a:cs typeface="Calibri" panose="020F0502020204030204" pitchFamily="34" charset="0"/>
              </a:rPr>
              <a:t>Remove your street shoes and insert socked feet into the foot pouches of the protective coveralls.</a:t>
            </a:r>
          </a:p>
          <a:p>
            <a:pPr marL="285750" marR="0" lvl="0" indent="-285750">
              <a:spcBef>
                <a:spcPts val="0"/>
              </a:spcBef>
              <a:spcAft>
                <a:spcPts val="400"/>
              </a:spcAft>
              <a:buClr>
                <a:srgbClr val="E97243"/>
              </a:buClr>
              <a:buFont typeface="Arial" panose="020B0604020202020204" pitchFamily="34" charset="0"/>
              <a:buChar char="•"/>
            </a:pPr>
            <a:endParaRPr lang="en-US" sz="1400" kern="100" dirty="0">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400"/>
              </a:spcAft>
              <a:buClr>
                <a:srgbClr val="E97243"/>
              </a:buClr>
              <a:buSzTx/>
              <a:buFont typeface="Arial" panose="020B0604020202020204" pitchFamily="34" charset="0"/>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 from Jane Galyon/CFSPH</a:t>
            </a:r>
          </a:p>
          <a:p>
            <a:pPr marL="0" marR="0" lvl="0" indent="0">
              <a:spcBef>
                <a:spcPts val="0"/>
              </a:spcBef>
              <a:spcAft>
                <a:spcPts val="400"/>
              </a:spcAft>
              <a:buClr>
                <a:srgbClr val="E97243"/>
              </a:buClr>
              <a:buFont typeface="Arial" panose="020B0604020202020204" pitchFamily="34" charset="0"/>
              <a:buNone/>
            </a:pPr>
            <a:endParaRPr lang="en-US" sz="14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10</a:t>
            </a:fld>
            <a:endParaRPr lang="en-US"/>
          </a:p>
        </p:txBody>
      </p:sp>
    </p:spTree>
    <p:extLst>
      <p:ext uri="{BB962C8B-B14F-4D97-AF65-F5344CB8AC3E}">
        <p14:creationId xmlns:p14="http://schemas.microsoft.com/office/powerpoint/2010/main" val="2092142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4840-5E88-38F3-3717-1612E510BD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6FD804-A919-D60E-144B-7DC71ABEB7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0EA076-B480-F0F6-CF47-32BD7A25795E}"/>
              </a:ext>
            </a:extLst>
          </p:cNvPr>
          <p:cNvSpPr>
            <a:spLocks noGrp="1"/>
          </p:cNvSpPr>
          <p:nvPr>
            <p:ph type="body" idx="1"/>
          </p:nvPr>
        </p:nvSpPr>
        <p:spPr/>
        <p:txBody>
          <a:bodyPr/>
          <a:lstStyle/>
          <a:p>
            <a:pPr marL="285750" marR="0" lvl="0" indent="-285750">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Pull the protective suit up, insert arms into the sleeves, and pull the suit over your shoulders. </a:t>
            </a:r>
          </a:p>
          <a:p>
            <a:pPr marL="285750" marR="0" lvl="0" indent="-285750">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Zip the suit part way up. </a:t>
            </a:r>
          </a:p>
          <a:p>
            <a:pPr marL="285750" marR="0" lvl="0" indent="-285750">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DO NOT put on the hood yet.</a:t>
            </a:r>
          </a:p>
          <a:p>
            <a:pPr marL="285750" marR="0" lvl="0" indent="-285750">
              <a:spcBef>
                <a:spcPts val="0"/>
              </a:spcBef>
              <a:spcAft>
                <a:spcPts val="400"/>
              </a:spcAft>
              <a:buClr>
                <a:srgbClr val="E97243"/>
              </a:buClr>
              <a:buFont typeface="Arial" panose="020B0604020202020204" pitchFamily="34" charset="0"/>
              <a:buChar char="•"/>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400"/>
              </a:spcAft>
              <a:buClr>
                <a:srgbClr val="E97243"/>
              </a:buClr>
              <a:buSzTx/>
              <a:buFont typeface="Arial" panose="020B0604020202020204" pitchFamily="34" charset="0"/>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Photos from Jane Galyon/CFSPH</a:t>
            </a:r>
          </a:p>
          <a:p>
            <a:pPr marL="0" marR="0" lvl="0" indent="0">
              <a:spcBef>
                <a:spcPts val="0"/>
              </a:spcBef>
              <a:spcAft>
                <a:spcPts val="400"/>
              </a:spcAft>
              <a:buClr>
                <a:srgbClr val="E97243"/>
              </a:buClr>
              <a:buFont typeface="Arial" panose="020B0604020202020204" pitchFamily="34" charset="0"/>
              <a:buNone/>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285750" marR="0" lvl="0" indent="-285750">
              <a:spcBef>
                <a:spcPts val="0"/>
              </a:spcBef>
              <a:spcAft>
                <a:spcPts val="400"/>
              </a:spcAft>
              <a:buClr>
                <a:srgbClr val="E97243"/>
              </a:buClr>
              <a:buFont typeface="Arial" panose="020B0604020202020204" pitchFamily="34" charset="0"/>
              <a:buChar char="•"/>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7218A7EF-A647-2A20-EA2F-4D99AEF252AB}"/>
              </a:ext>
            </a:extLst>
          </p:cNvPr>
          <p:cNvSpPr>
            <a:spLocks noGrp="1"/>
          </p:cNvSpPr>
          <p:nvPr>
            <p:ph type="sldNum" sz="quarter" idx="5"/>
          </p:nvPr>
        </p:nvSpPr>
        <p:spPr/>
        <p:txBody>
          <a:bodyPr/>
          <a:lstStyle/>
          <a:p>
            <a:fld id="{68A4114D-3529-4EEF-8458-4B289B3BB6AF}" type="slidenum">
              <a:rPr lang="en-US" smtClean="0"/>
              <a:t>11</a:t>
            </a:fld>
            <a:endParaRPr lang="en-US"/>
          </a:p>
        </p:txBody>
      </p:sp>
    </p:spTree>
    <p:extLst>
      <p:ext uri="{BB962C8B-B14F-4D97-AF65-F5344CB8AC3E}">
        <p14:creationId xmlns:p14="http://schemas.microsoft.com/office/powerpoint/2010/main" val="1526425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9AF73-6F74-FCC7-CD3E-0D54A45B8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C7053-3110-C551-BBE6-AE150F7D2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E557AD-551B-CBD6-C00F-993BC267D0C1}"/>
              </a:ext>
            </a:extLst>
          </p:cNvPr>
          <p:cNvSpPr>
            <a:spLocks noGrp="1"/>
          </p:cNvSpPr>
          <p:nvPr>
            <p:ph type="body" idx="1"/>
          </p:nvPr>
        </p:nvSpPr>
        <p:spPr/>
        <p:txBody>
          <a:bodyPr/>
          <a:lstStyle/>
          <a:p>
            <a:pPr marL="285750" marR="0" lvl="0" indent="-285750">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Step into water-resistant or chemical-resistant boots. Use caution so you do not trip or fall during this step.</a:t>
            </a:r>
          </a:p>
          <a:p>
            <a:pPr marL="285750" marR="0" lvl="0" indent="-285750">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Put on disposable boot covers, if required.</a:t>
            </a:r>
          </a:p>
          <a:p>
            <a:pPr marL="285750" marR="0" lvl="0" indent="-285750">
              <a:spcBef>
                <a:spcPts val="0"/>
              </a:spcBef>
              <a:spcAft>
                <a:spcPts val="400"/>
              </a:spcAft>
              <a:buClr>
                <a:srgbClr val="E97243"/>
              </a:buClr>
              <a:buFont typeface="Arial" panose="020B0604020202020204" pitchFamily="34" charset="0"/>
              <a:buChar char="•"/>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400"/>
              </a:spcAft>
              <a:buClr>
                <a:srgbClr val="E97243"/>
              </a:buClr>
              <a:buSzTx/>
              <a:buFont typeface="Arial" panose="020B0604020202020204" pitchFamily="34" charset="0"/>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 from Jane Galyon/CFSPH</a:t>
            </a:r>
          </a:p>
          <a:p>
            <a:pPr marL="0" marR="0" lvl="0" indent="0">
              <a:spcBef>
                <a:spcPts val="0"/>
              </a:spcBef>
              <a:spcAft>
                <a:spcPts val="400"/>
              </a:spcAft>
              <a:buClr>
                <a:srgbClr val="E97243"/>
              </a:buClr>
              <a:buFont typeface="Arial" panose="020B0604020202020204" pitchFamily="34" charset="0"/>
              <a:buNone/>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BF58401-FC3B-3B68-130E-6DF0C87BFB99}"/>
              </a:ext>
            </a:extLst>
          </p:cNvPr>
          <p:cNvSpPr>
            <a:spLocks noGrp="1"/>
          </p:cNvSpPr>
          <p:nvPr>
            <p:ph type="sldNum" sz="quarter" idx="5"/>
          </p:nvPr>
        </p:nvSpPr>
        <p:spPr/>
        <p:txBody>
          <a:bodyPr/>
          <a:lstStyle/>
          <a:p>
            <a:fld id="{68A4114D-3529-4EEF-8458-4B289B3BB6AF}" type="slidenum">
              <a:rPr lang="en-US" smtClean="0"/>
              <a:t>12</a:t>
            </a:fld>
            <a:endParaRPr lang="en-US"/>
          </a:p>
        </p:txBody>
      </p:sp>
    </p:spTree>
    <p:extLst>
      <p:ext uri="{BB962C8B-B14F-4D97-AF65-F5344CB8AC3E}">
        <p14:creationId xmlns:p14="http://schemas.microsoft.com/office/powerpoint/2010/main" val="1925887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FB9D4-64A4-CB59-EA42-36EC54292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E17EE9-ECEE-6363-70D8-857F83D3A8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3A8367-1D6D-DADA-11DC-0F4DAA7960F2}"/>
              </a:ext>
            </a:extLst>
          </p:cNvPr>
          <p:cNvSpPr>
            <a:spLocks noGrp="1"/>
          </p:cNvSpPr>
          <p:nvPr>
            <p:ph type="body" idx="1"/>
          </p:nvPr>
        </p:nvSpPr>
        <p:spPr/>
        <p:txBody>
          <a:bodyPr/>
          <a:lstStyle/>
          <a:p>
            <a:pPr marL="285750" marR="0" lvl="0" indent="-285750">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Using the buddy system, wrap a chemical-resistant tape strip around the top of the boot, attaching it to the protective suit. This helps to ensure no fluid enters the boot from outside. </a:t>
            </a:r>
          </a:p>
          <a:p>
            <a:pPr marL="285750" marR="0" lvl="0" indent="-285750">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Be sure to allow room for bending and movement, to avoid rips during tasks. </a:t>
            </a:r>
          </a:p>
          <a:p>
            <a:pPr marL="285750" marR="0" lvl="0" indent="-285750">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Place the tape tab created in an accessible location for easy removal.</a:t>
            </a:r>
          </a:p>
          <a:p>
            <a:pPr marL="285750" marR="0" lvl="0" indent="-285750">
              <a:spcBef>
                <a:spcPts val="0"/>
              </a:spcBef>
              <a:spcAft>
                <a:spcPts val="400"/>
              </a:spcAft>
              <a:buClr>
                <a:srgbClr val="E97243"/>
              </a:buClr>
              <a:buFont typeface="Arial" panose="020B0604020202020204" pitchFamily="34" charset="0"/>
              <a:buChar char="•"/>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400"/>
              </a:spcAft>
              <a:buClr>
                <a:srgbClr val="E97243"/>
              </a:buClr>
              <a:buSzTx/>
              <a:buFont typeface="Arial" panose="020B0604020202020204" pitchFamily="34" charset="0"/>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 from Jane Galyon/CFSPH</a:t>
            </a:r>
          </a:p>
          <a:p>
            <a:pPr marL="0" marR="0" lvl="0" indent="0">
              <a:spcBef>
                <a:spcPts val="0"/>
              </a:spcBef>
              <a:spcAft>
                <a:spcPts val="400"/>
              </a:spcAft>
              <a:buClr>
                <a:srgbClr val="E97243"/>
              </a:buClr>
              <a:buFont typeface="Arial" panose="020B0604020202020204" pitchFamily="34" charset="0"/>
              <a:buNone/>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5959FB9-BC8C-328C-6EF5-7FE355D72C9A}"/>
              </a:ext>
            </a:extLst>
          </p:cNvPr>
          <p:cNvSpPr>
            <a:spLocks noGrp="1"/>
          </p:cNvSpPr>
          <p:nvPr>
            <p:ph type="sldNum" sz="quarter" idx="5"/>
          </p:nvPr>
        </p:nvSpPr>
        <p:spPr/>
        <p:txBody>
          <a:bodyPr/>
          <a:lstStyle/>
          <a:p>
            <a:fld id="{68A4114D-3529-4EEF-8458-4B289B3BB6AF}" type="slidenum">
              <a:rPr lang="en-US" smtClean="0"/>
              <a:t>13</a:t>
            </a:fld>
            <a:endParaRPr lang="en-US"/>
          </a:p>
        </p:txBody>
      </p:sp>
    </p:spTree>
    <p:extLst>
      <p:ext uri="{BB962C8B-B14F-4D97-AF65-F5344CB8AC3E}">
        <p14:creationId xmlns:p14="http://schemas.microsoft.com/office/powerpoint/2010/main" val="2076691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20A9F-090F-5FA9-261B-2B8490AE5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7D8595-6E1D-031A-099F-0921BA0E9C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31E083-86D7-99F0-622C-6FAD865CCF2A}"/>
              </a:ext>
            </a:extLst>
          </p:cNvPr>
          <p:cNvSpPr>
            <a:spLocks noGrp="1"/>
          </p:cNvSpPr>
          <p:nvPr>
            <p:ph type="body" idx="1"/>
          </p:nvPr>
        </p:nvSpPr>
        <p:spPr/>
        <p:txBody>
          <a:bodyPr/>
          <a:lstStyle/>
          <a:p>
            <a:pPr marL="514350" marR="0" lvl="0" indent="-285750" algn="l" defTabSz="914400" rtl="0" eaLnBrk="1" latinLnBrk="0" hangingPunct="1">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Pull on the first pair of gloves; these may be latex or nitrile and serve as an inner layer of protection for the hands.</a:t>
            </a:r>
          </a:p>
          <a:p>
            <a:pPr marL="228600" marR="0" lvl="0" indent="0" algn="l" defTabSz="914400" rtl="0" eaLnBrk="1" latinLnBrk="0" hangingPunct="1">
              <a:spcBef>
                <a:spcPts val="0"/>
              </a:spcBef>
              <a:spcAft>
                <a:spcPts val="400"/>
              </a:spcAft>
              <a:buClr>
                <a:srgbClr val="E97243"/>
              </a:buClr>
              <a:buFont typeface="Arial" panose="020B0604020202020204" pitchFamily="34" charset="0"/>
              <a:buNone/>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228600" marR="0" lvl="0" indent="0" algn="l" defTabSz="914400" rtl="0" eaLnBrk="1" fontAlgn="auto" latinLnBrk="0" hangingPunct="1">
              <a:lnSpc>
                <a:spcPct val="100000"/>
              </a:lnSpc>
              <a:spcBef>
                <a:spcPts val="0"/>
              </a:spcBef>
              <a:spcAft>
                <a:spcPts val="400"/>
              </a:spcAft>
              <a:buClr>
                <a:srgbClr val="E97243"/>
              </a:buClr>
              <a:buSzTx/>
              <a:buFont typeface="Arial" panose="020B0604020202020204" pitchFamily="34" charset="0"/>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 from Andrew Kingsbury/CFSPH</a:t>
            </a:r>
          </a:p>
          <a:p>
            <a:pPr marL="228600" marR="0" lvl="0" indent="0" algn="l" defTabSz="914400" rtl="0" eaLnBrk="1" latinLnBrk="0" hangingPunct="1">
              <a:spcBef>
                <a:spcPts val="0"/>
              </a:spcBef>
              <a:spcAft>
                <a:spcPts val="400"/>
              </a:spcAft>
              <a:buClr>
                <a:srgbClr val="E97243"/>
              </a:buClr>
              <a:buFont typeface="Arial" panose="020B0604020202020204" pitchFamily="34" charset="0"/>
              <a:buNone/>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3516587-4ABB-9043-2953-7F8FA05E446D}"/>
              </a:ext>
            </a:extLst>
          </p:cNvPr>
          <p:cNvSpPr>
            <a:spLocks noGrp="1"/>
          </p:cNvSpPr>
          <p:nvPr>
            <p:ph type="sldNum" sz="quarter" idx="5"/>
          </p:nvPr>
        </p:nvSpPr>
        <p:spPr/>
        <p:txBody>
          <a:bodyPr/>
          <a:lstStyle/>
          <a:p>
            <a:fld id="{68A4114D-3529-4EEF-8458-4B289B3BB6AF}" type="slidenum">
              <a:rPr lang="en-US" smtClean="0"/>
              <a:t>14</a:t>
            </a:fld>
            <a:endParaRPr lang="en-US"/>
          </a:p>
        </p:txBody>
      </p:sp>
    </p:spTree>
    <p:extLst>
      <p:ext uri="{BB962C8B-B14F-4D97-AF65-F5344CB8AC3E}">
        <p14:creationId xmlns:p14="http://schemas.microsoft.com/office/powerpoint/2010/main" val="279276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6FBEF-DF67-9F7D-356B-1DA0DEB6D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FAA2B-1A93-B711-9D22-61B1960EB4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03A1B-BE77-C705-AF84-CAC449E8A35F}"/>
              </a:ext>
            </a:extLst>
          </p:cNvPr>
          <p:cNvSpPr>
            <a:spLocks noGrp="1"/>
          </p:cNvSpPr>
          <p:nvPr>
            <p:ph type="body" idx="1"/>
          </p:nvPr>
        </p:nvSpPr>
        <p:spPr/>
        <p:txBody>
          <a:bodyPr/>
          <a:lstStyle/>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Put on the assigned N-95 or air-purifying respirator. </a:t>
            </a:r>
          </a:p>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Perform the required seal check. </a:t>
            </a:r>
          </a:p>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228600" marR="0" lvl="0" indent="0" algn="l" defTabSz="914400" rtl="0" eaLnBrk="1" fontAlgn="auto" latinLnBrk="0" hangingPunct="1">
              <a:lnSpc>
                <a:spcPct val="100000"/>
              </a:lnSpc>
              <a:spcBef>
                <a:spcPts val="0"/>
              </a:spcBef>
              <a:spcAft>
                <a:spcPts val="400"/>
              </a:spcAft>
              <a:buClr>
                <a:srgbClr val="E97243"/>
              </a:buClr>
              <a:buSzTx/>
              <a:buFont typeface="Arial" panose="020B0604020202020204" pitchFamily="34" charset="0"/>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 from Andrew Kingsbury/CFSPH</a:t>
            </a:r>
          </a:p>
          <a:p>
            <a:pPr marL="228600" marR="0" lvl="0" indent="0" algn="l" defTabSz="914400" rtl="0" eaLnBrk="1" latinLnBrk="0" hangingPunct="1">
              <a:spcBef>
                <a:spcPts val="0"/>
              </a:spcBef>
              <a:spcAft>
                <a:spcPts val="400"/>
              </a:spcAft>
              <a:buClr>
                <a:srgbClr val="E97243"/>
              </a:buClr>
              <a:buFont typeface="Arial" panose="020B0604020202020204" pitchFamily="34" charset="0"/>
              <a:buNone/>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7EE6A4F-66C5-FD9F-7F99-34EA81E6E0CD}"/>
              </a:ext>
            </a:extLst>
          </p:cNvPr>
          <p:cNvSpPr>
            <a:spLocks noGrp="1"/>
          </p:cNvSpPr>
          <p:nvPr>
            <p:ph type="sldNum" sz="quarter" idx="5"/>
          </p:nvPr>
        </p:nvSpPr>
        <p:spPr/>
        <p:txBody>
          <a:bodyPr/>
          <a:lstStyle/>
          <a:p>
            <a:fld id="{68A4114D-3529-4EEF-8458-4B289B3BB6AF}" type="slidenum">
              <a:rPr lang="en-US" smtClean="0"/>
              <a:t>15</a:t>
            </a:fld>
            <a:endParaRPr lang="en-US"/>
          </a:p>
        </p:txBody>
      </p:sp>
    </p:spTree>
    <p:extLst>
      <p:ext uri="{BB962C8B-B14F-4D97-AF65-F5344CB8AC3E}">
        <p14:creationId xmlns:p14="http://schemas.microsoft.com/office/powerpoint/2010/main" val="280089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75660-12BC-59AC-65A5-72D219BA0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F8EC3E-51D3-96AD-B5A1-FBBBD91E7C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9AFE14-57E4-4702-5E0B-DC97506C172C}"/>
              </a:ext>
            </a:extLst>
          </p:cNvPr>
          <p:cNvSpPr>
            <a:spLocks noGrp="1"/>
          </p:cNvSpPr>
          <p:nvPr>
            <p:ph type="body" idx="1"/>
          </p:nvPr>
        </p:nvSpPr>
        <p:spPr/>
        <p:txBody>
          <a:bodyPr/>
          <a:lstStyle/>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If eye protection is not part of the respirator, put on goggles, and a face shield if necessary. Do not disrupt the respirator seal.</a:t>
            </a:r>
          </a:p>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228600" marR="0" lvl="0" indent="0" algn="l" defTabSz="914400" rtl="0" eaLnBrk="1" fontAlgn="auto" latinLnBrk="0" hangingPunct="1">
              <a:lnSpc>
                <a:spcPct val="100000"/>
              </a:lnSpc>
              <a:spcBef>
                <a:spcPts val="0"/>
              </a:spcBef>
              <a:spcAft>
                <a:spcPts val="400"/>
              </a:spcAft>
              <a:buClr>
                <a:srgbClr val="E97243"/>
              </a:buClr>
              <a:buSzTx/>
              <a:buFont typeface="Arial" panose="020B0604020202020204" pitchFamily="34" charset="0"/>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 from Andrew Kingsbury/CFSPH</a:t>
            </a:r>
          </a:p>
          <a:p>
            <a:pPr marL="228600" marR="0" lvl="0" indent="0" algn="l" defTabSz="914400" rtl="0" eaLnBrk="1" latinLnBrk="0" hangingPunct="1">
              <a:spcBef>
                <a:spcPts val="0"/>
              </a:spcBef>
              <a:spcAft>
                <a:spcPts val="400"/>
              </a:spcAft>
              <a:buClr>
                <a:srgbClr val="E97243"/>
              </a:buClr>
              <a:buFont typeface="Arial" panose="020B0604020202020204" pitchFamily="34" charset="0"/>
              <a:buNone/>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4E55C938-9A39-C0E1-B9B9-04BEB66FCDA0}"/>
              </a:ext>
            </a:extLst>
          </p:cNvPr>
          <p:cNvSpPr>
            <a:spLocks noGrp="1"/>
          </p:cNvSpPr>
          <p:nvPr>
            <p:ph type="sldNum" sz="quarter" idx="5"/>
          </p:nvPr>
        </p:nvSpPr>
        <p:spPr/>
        <p:txBody>
          <a:bodyPr/>
          <a:lstStyle/>
          <a:p>
            <a:fld id="{68A4114D-3529-4EEF-8458-4B289B3BB6AF}" type="slidenum">
              <a:rPr lang="en-US" smtClean="0"/>
              <a:t>16</a:t>
            </a:fld>
            <a:endParaRPr lang="en-US"/>
          </a:p>
        </p:txBody>
      </p:sp>
    </p:spTree>
    <p:extLst>
      <p:ext uri="{BB962C8B-B14F-4D97-AF65-F5344CB8AC3E}">
        <p14:creationId xmlns:p14="http://schemas.microsoft.com/office/powerpoint/2010/main" val="2207132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DC039-0C97-FD39-3384-8BBAD79508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E550A6-AE48-6776-39F2-A2AE917F04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54A6C-C5B1-269A-C3F6-F0ECCE32F753}"/>
              </a:ext>
            </a:extLst>
          </p:cNvPr>
          <p:cNvSpPr>
            <a:spLocks noGrp="1"/>
          </p:cNvSpPr>
          <p:nvPr>
            <p:ph type="body" idx="1"/>
          </p:nvPr>
        </p:nvSpPr>
        <p:spPr/>
        <p:txBody>
          <a:bodyPr/>
          <a:lstStyle/>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Pull on the suit hood, ensuring hair and ears are covered. </a:t>
            </a:r>
          </a:p>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Do not disrupt the respirator seal.</a:t>
            </a:r>
          </a:p>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Zip up the protective coveralls completely. </a:t>
            </a:r>
          </a:p>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228600" marR="0" lvl="0" indent="0" algn="l" defTabSz="914400" rtl="0" eaLnBrk="1" fontAlgn="auto" latinLnBrk="0" hangingPunct="1">
              <a:lnSpc>
                <a:spcPct val="100000"/>
              </a:lnSpc>
              <a:spcBef>
                <a:spcPts val="0"/>
              </a:spcBef>
              <a:spcAft>
                <a:spcPts val="400"/>
              </a:spcAft>
              <a:buClr>
                <a:srgbClr val="E97243"/>
              </a:buClr>
              <a:buSzTx/>
              <a:buFont typeface="Arial" panose="020B0604020202020204" pitchFamily="34" charset="0"/>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 from Andrew Kingsbury/CFSPH</a:t>
            </a:r>
          </a:p>
          <a:p>
            <a:pPr marL="228600" marR="0" lvl="0" indent="0" algn="l" defTabSz="914400" rtl="0" eaLnBrk="1" latinLnBrk="0" hangingPunct="1">
              <a:spcBef>
                <a:spcPts val="0"/>
              </a:spcBef>
              <a:spcAft>
                <a:spcPts val="400"/>
              </a:spcAft>
              <a:buClr>
                <a:srgbClr val="E97243"/>
              </a:buClr>
              <a:buFont typeface="Arial" panose="020B0604020202020204" pitchFamily="34" charset="0"/>
              <a:buNone/>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86EA762-00C6-D6E6-13FF-4C4E7DCF5476}"/>
              </a:ext>
            </a:extLst>
          </p:cNvPr>
          <p:cNvSpPr>
            <a:spLocks noGrp="1"/>
          </p:cNvSpPr>
          <p:nvPr>
            <p:ph type="sldNum" sz="quarter" idx="5"/>
          </p:nvPr>
        </p:nvSpPr>
        <p:spPr/>
        <p:txBody>
          <a:bodyPr/>
          <a:lstStyle/>
          <a:p>
            <a:fld id="{68A4114D-3529-4EEF-8458-4B289B3BB6AF}" type="slidenum">
              <a:rPr lang="en-US" smtClean="0"/>
              <a:t>17</a:t>
            </a:fld>
            <a:endParaRPr lang="en-US"/>
          </a:p>
        </p:txBody>
      </p:sp>
    </p:spTree>
    <p:extLst>
      <p:ext uri="{BB962C8B-B14F-4D97-AF65-F5344CB8AC3E}">
        <p14:creationId xmlns:p14="http://schemas.microsoft.com/office/powerpoint/2010/main" val="518990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4117A-E279-D595-3E6B-47CE633D7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FD3A4-A39A-FE4F-9C6F-7C8650EB07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D6AB1A-7998-7606-BB54-8B7F070ABB93}"/>
              </a:ext>
            </a:extLst>
          </p:cNvPr>
          <p:cNvSpPr>
            <a:spLocks noGrp="1"/>
          </p:cNvSpPr>
          <p:nvPr>
            <p:ph type="body" idx="1"/>
          </p:nvPr>
        </p:nvSpPr>
        <p:spPr/>
        <p:txBody>
          <a:bodyPr/>
          <a:lstStyle/>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Seal the length of the zipper with chemical-resistant tape. </a:t>
            </a:r>
          </a:p>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Leave a tab on the tape at the top to help with removal.</a:t>
            </a:r>
          </a:p>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228600" marR="0" lvl="0" indent="0" algn="l" defTabSz="914400" rtl="0" eaLnBrk="1" fontAlgn="auto" latinLnBrk="0" hangingPunct="1">
              <a:lnSpc>
                <a:spcPct val="100000"/>
              </a:lnSpc>
              <a:spcBef>
                <a:spcPts val="0"/>
              </a:spcBef>
              <a:spcAft>
                <a:spcPts val="400"/>
              </a:spcAft>
              <a:buClr>
                <a:srgbClr val="E97243"/>
              </a:buClr>
              <a:buSzTx/>
              <a:buFont typeface="Arial" panose="020B0604020202020204" pitchFamily="34" charset="0"/>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 from Andrew Kingsbury/CFSPH</a:t>
            </a:r>
          </a:p>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D000EFB-96FE-F990-BB89-7E036EC62158}"/>
              </a:ext>
            </a:extLst>
          </p:cNvPr>
          <p:cNvSpPr>
            <a:spLocks noGrp="1"/>
          </p:cNvSpPr>
          <p:nvPr>
            <p:ph type="sldNum" sz="quarter" idx="5"/>
          </p:nvPr>
        </p:nvSpPr>
        <p:spPr/>
        <p:txBody>
          <a:bodyPr/>
          <a:lstStyle/>
          <a:p>
            <a:fld id="{68A4114D-3529-4EEF-8458-4B289B3BB6AF}" type="slidenum">
              <a:rPr lang="en-US" smtClean="0"/>
              <a:t>18</a:t>
            </a:fld>
            <a:endParaRPr lang="en-US"/>
          </a:p>
        </p:txBody>
      </p:sp>
    </p:spTree>
    <p:extLst>
      <p:ext uri="{BB962C8B-B14F-4D97-AF65-F5344CB8AC3E}">
        <p14:creationId xmlns:p14="http://schemas.microsoft.com/office/powerpoint/2010/main" val="2804083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946D0-80EF-F87E-4962-C7E81C09B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97AC92-D78E-C240-C288-3C7145CCC2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3D560-310B-22AE-DDDE-33047813DA4D}"/>
              </a:ext>
            </a:extLst>
          </p:cNvPr>
          <p:cNvSpPr>
            <a:spLocks noGrp="1"/>
          </p:cNvSpPr>
          <p:nvPr>
            <p:ph type="body" idx="1"/>
          </p:nvPr>
        </p:nvSpPr>
        <p:spPr/>
        <p:txBody>
          <a:bodyPr/>
          <a:lstStyle/>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If a full-face respirator is required, place tape around the facepiece to completely seal the hood of the coveralls to the respirator. </a:t>
            </a:r>
          </a:p>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Be sure to cover the area under the chin as well.</a:t>
            </a:r>
          </a:p>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228600" marR="0" lvl="0" indent="0" algn="l" defTabSz="914400" rtl="0" eaLnBrk="1" fontAlgn="auto" latinLnBrk="0" hangingPunct="1">
              <a:lnSpc>
                <a:spcPct val="100000"/>
              </a:lnSpc>
              <a:spcBef>
                <a:spcPts val="0"/>
              </a:spcBef>
              <a:spcAft>
                <a:spcPts val="400"/>
              </a:spcAft>
              <a:buClr>
                <a:srgbClr val="E97243"/>
              </a:buClr>
              <a:buSzTx/>
              <a:buFont typeface="Arial" panose="020B0604020202020204" pitchFamily="34" charset="0"/>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 from Tegwin Taylor/CFSPH</a:t>
            </a:r>
          </a:p>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7E2B2B4-BC68-8B65-114E-2F3744A93593}"/>
              </a:ext>
            </a:extLst>
          </p:cNvPr>
          <p:cNvSpPr>
            <a:spLocks noGrp="1"/>
          </p:cNvSpPr>
          <p:nvPr>
            <p:ph type="sldNum" sz="quarter" idx="5"/>
          </p:nvPr>
        </p:nvSpPr>
        <p:spPr/>
        <p:txBody>
          <a:bodyPr/>
          <a:lstStyle/>
          <a:p>
            <a:fld id="{68A4114D-3529-4EEF-8458-4B289B3BB6AF}" type="slidenum">
              <a:rPr lang="en-US" smtClean="0"/>
              <a:t>19</a:t>
            </a:fld>
            <a:endParaRPr lang="en-US"/>
          </a:p>
        </p:txBody>
      </p:sp>
    </p:spTree>
    <p:extLst>
      <p:ext uri="{BB962C8B-B14F-4D97-AF65-F5344CB8AC3E}">
        <p14:creationId xmlns:p14="http://schemas.microsoft.com/office/powerpoint/2010/main" val="1022102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FB041-A83D-0619-834B-0E3C046A0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717AE-9483-011F-E037-76CB7089B3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77682-B56E-6641-53F0-2BE85C20D1A8}"/>
              </a:ext>
            </a:extLst>
          </p:cNvPr>
          <p:cNvSpPr>
            <a:spLocks noGrp="1"/>
          </p:cNvSpPr>
          <p:nvPr>
            <p:ph type="body" idx="1"/>
          </p:nvPr>
        </p:nvSpPr>
        <p:spPr/>
        <p:txBody>
          <a:bodyPr/>
          <a:lstStyle/>
          <a:p>
            <a:pPr marL="0" marR="0">
              <a:lnSpc>
                <a:spcPct val="110000"/>
              </a:lnSpc>
              <a:spcAft>
                <a:spcPts val="600"/>
              </a:spcAft>
            </a:pPr>
            <a:r>
              <a:rPr lang="en-US" sz="1400" kern="100" dirty="0">
                <a:effectLst/>
                <a:latin typeface="Calibri" panose="020F0502020204030204" pitchFamily="34" charset="0"/>
                <a:ea typeface="Aptos" panose="020B0004020202020204" pitchFamily="34" charset="0"/>
                <a:cs typeface="Calibri" panose="020F0502020204030204" pitchFamily="34" charset="0"/>
              </a:rPr>
              <a:t>This Just-In-Time training module will overview key steps in donning Level C PPE prior to entry onto an infected premises. </a:t>
            </a:r>
          </a:p>
        </p:txBody>
      </p:sp>
      <p:sp>
        <p:nvSpPr>
          <p:cNvPr id="4" name="Slide Number Placeholder 3">
            <a:extLst>
              <a:ext uri="{FF2B5EF4-FFF2-40B4-BE49-F238E27FC236}">
                <a16:creationId xmlns:a16="http://schemas.microsoft.com/office/drawing/2014/main" id="{8121AA40-473F-BBEC-C344-89D548931A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5852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95236-D548-B7C0-89E9-420EA9CB67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AF162F-9541-6DDC-9BBA-8C0004F44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F38231-4262-A390-AA58-CDAAB63A4C22}"/>
              </a:ext>
            </a:extLst>
          </p:cNvPr>
          <p:cNvSpPr>
            <a:spLocks noGrp="1"/>
          </p:cNvSpPr>
          <p:nvPr>
            <p:ph type="body" idx="1"/>
          </p:nvPr>
        </p:nvSpPr>
        <p:spPr/>
        <p:txBody>
          <a:bodyPr/>
          <a:lstStyle/>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Put a pair of chemical-resistant gloves over the inner gloves. </a:t>
            </a:r>
          </a:p>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Pull the cuffs of the protective coveralls over the gloves. </a:t>
            </a:r>
          </a:p>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Stretch arms out to ensure there is room for movement.</a:t>
            </a:r>
          </a:p>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228600" marR="0" lvl="0" indent="0" algn="l" defTabSz="914400" rtl="0" eaLnBrk="1" fontAlgn="auto" latinLnBrk="0" hangingPunct="1">
              <a:lnSpc>
                <a:spcPct val="100000"/>
              </a:lnSpc>
              <a:spcBef>
                <a:spcPts val="0"/>
              </a:spcBef>
              <a:spcAft>
                <a:spcPts val="400"/>
              </a:spcAft>
              <a:buClr>
                <a:srgbClr val="E97243"/>
              </a:buClr>
              <a:buSzTx/>
              <a:buFont typeface="Arial" panose="020B0604020202020204" pitchFamily="34" charset="0"/>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 from Andrew Kingsbury/CFSPH</a:t>
            </a:r>
          </a:p>
          <a:p>
            <a:pPr marL="228600" marR="0" lvl="0" indent="0" algn="l" defTabSz="914400" rtl="0" eaLnBrk="1" latinLnBrk="0" hangingPunct="1">
              <a:spcBef>
                <a:spcPts val="0"/>
              </a:spcBef>
              <a:spcAft>
                <a:spcPts val="400"/>
              </a:spcAft>
              <a:buClr>
                <a:srgbClr val="E97243"/>
              </a:buClr>
              <a:buFont typeface="Arial" panose="020B0604020202020204" pitchFamily="34" charset="0"/>
              <a:buNone/>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64355A4-6DB1-E3A3-2C87-470D505ED039}"/>
              </a:ext>
            </a:extLst>
          </p:cNvPr>
          <p:cNvSpPr>
            <a:spLocks noGrp="1"/>
          </p:cNvSpPr>
          <p:nvPr>
            <p:ph type="sldNum" sz="quarter" idx="5"/>
          </p:nvPr>
        </p:nvSpPr>
        <p:spPr/>
        <p:txBody>
          <a:bodyPr/>
          <a:lstStyle/>
          <a:p>
            <a:fld id="{68A4114D-3529-4EEF-8458-4B289B3BB6AF}" type="slidenum">
              <a:rPr lang="en-US" smtClean="0"/>
              <a:t>20</a:t>
            </a:fld>
            <a:endParaRPr lang="en-US"/>
          </a:p>
        </p:txBody>
      </p:sp>
    </p:spTree>
    <p:extLst>
      <p:ext uri="{BB962C8B-B14F-4D97-AF65-F5344CB8AC3E}">
        <p14:creationId xmlns:p14="http://schemas.microsoft.com/office/powerpoint/2010/main" val="3247498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167D1-0697-0153-0C20-5F242D46DA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5546D1-DEE9-A388-36CB-62EE0C4CCC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62C5AD-62FA-C753-136B-C67E0FEAEE84}"/>
              </a:ext>
            </a:extLst>
          </p:cNvPr>
          <p:cNvSpPr>
            <a:spLocks noGrp="1"/>
          </p:cNvSpPr>
          <p:nvPr>
            <p:ph type="body" idx="1"/>
          </p:nvPr>
        </p:nvSpPr>
        <p:spPr/>
        <p:txBody>
          <a:bodyPr/>
          <a:lstStyle/>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Again, using the buddy system, wrap chemical-resistant tape around each wrist at the junction of the glove and sleeve cuff. </a:t>
            </a:r>
          </a:p>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Leave enough give so arms can move freely without ripping. </a:t>
            </a:r>
          </a:p>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Ensure the tab on the tape is accessible to aid in removal.</a:t>
            </a:r>
          </a:p>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228600" marR="0" lvl="0" indent="0" algn="l" defTabSz="914400" rtl="0" eaLnBrk="1" fontAlgn="auto" latinLnBrk="0" hangingPunct="1">
              <a:lnSpc>
                <a:spcPct val="100000"/>
              </a:lnSpc>
              <a:spcBef>
                <a:spcPts val="0"/>
              </a:spcBef>
              <a:spcAft>
                <a:spcPts val="400"/>
              </a:spcAft>
              <a:buClr>
                <a:srgbClr val="E97243"/>
              </a:buClr>
              <a:buSzTx/>
              <a:buFont typeface="Arial" panose="020B0604020202020204" pitchFamily="34" charset="0"/>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 from Andrew Kingsbury/CFSPH</a:t>
            </a:r>
          </a:p>
          <a:p>
            <a:pPr marL="228600" marR="0" lvl="0" indent="0" algn="l" defTabSz="914400" rtl="0" eaLnBrk="1" latinLnBrk="0" hangingPunct="1">
              <a:spcBef>
                <a:spcPts val="0"/>
              </a:spcBef>
              <a:spcAft>
                <a:spcPts val="400"/>
              </a:spcAft>
              <a:buClr>
                <a:srgbClr val="E97243"/>
              </a:buClr>
              <a:buFont typeface="Arial" panose="020B0604020202020204" pitchFamily="34" charset="0"/>
              <a:buNone/>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D1664B8-A8E8-201B-3AFC-F5D504D5A306}"/>
              </a:ext>
            </a:extLst>
          </p:cNvPr>
          <p:cNvSpPr>
            <a:spLocks noGrp="1"/>
          </p:cNvSpPr>
          <p:nvPr>
            <p:ph type="sldNum" sz="quarter" idx="5"/>
          </p:nvPr>
        </p:nvSpPr>
        <p:spPr/>
        <p:txBody>
          <a:bodyPr/>
          <a:lstStyle/>
          <a:p>
            <a:fld id="{68A4114D-3529-4EEF-8458-4B289B3BB6AF}" type="slidenum">
              <a:rPr lang="en-US" smtClean="0"/>
              <a:t>21</a:t>
            </a:fld>
            <a:endParaRPr lang="en-US"/>
          </a:p>
        </p:txBody>
      </p:sp>
    </p:spTree>
    <p:extLst>
      <p:ext uri="{BB962C8B-B14F-4D97-AF65-F5344CB8AC3E}">
        <p14:creationId xmlns:p14="http://schemas.microsoft.com/office/powerpoint/2010/main" val="479871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3A35E-D44F-F70D-05AE-A102AB11CE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D1C25-AA26-C218-61A8-A22263E2D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2BD48B-C92D-BA81-CDA5-4819DD31C6C7}"/>
              </a:ext>
            </a:extLst>
          </p:cNvPr>
          <p:cNvSpPr>
            <a:spLocks noGrp="1"/>
          </p:cNvSpPr>
          <p:nvPr>
            <p:ph type="body" idx="1"/>
          </p:nvPr>
        </p:nvSpPr>
        <p:spPr/>
        <p:txBody>
          <a:bodyPr/>
          <a:lstStyle/>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Double-check to ensure all junctions have a tape seal.</a:t>
            </a:r>
          </a:p>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228600" marR="0" lvl="0" indent="0" algn="l" defTabSz="914400" rtl="0" eaLnBrk="1" fontAlgn="auto" latinLnBrk="0" hangingPunct="1">
              <a:lnSpc>
                <a:spcPct val="100000"/>
              </a:lnSpc>
              <a:spcBef>
                <a:spcPts val="0"/>
              </a:spcBef>
              <a:spcAft>
                <a:spcPts val="400"/>
              </a:spcAft>
              <a:buClr>
                <a:srgbClr val="E97243"/>
              </a:buClr>
              <a:buSzTx/>
              <a:buFont typeface="Arial" panose="020B0604020202020204" pitchFamily="34" charset="0"/>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 from Andrew Kingsbury/CFSPH</a:t>
            </a:r>
          </a:p>
          <a:p>
            <a:pPr marL="228600" marR="0" lvl="0" indent="0" algn="l" defTabSz="914400" rtl="0" eaLnBrk="1" latinLnBrk="0" hangingPunct="1">
              <a:spcBef>
                <a:spcPts val="0"/>
              </a:spcBef>
              <a:spcAft>
                <a:spcPts val="400"/>
              </a:spcAft>
              <a:buClr>
                <a:srgbClr val="E97243"/>
              </a:buClr>
              <a:buFont typeface="Arial" panose="020B0604020202020204" pitchFamily="34" charset="0"/>
              <a:buNone/>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35B3EC04-4037-883B-4320-1740A8D550B3}"/>
              </a:ext>
            </a:extLst>
          </p:cNvPr>
          <p:cNvSpPr>
            <a:spLocks noGrp="1"/>
          </p:cNvSpPr>
          <p:nvPr>
            <p:ph type="sldNum" sz="quarter" idx="5"/>
          </p:nvPr>
        </p:nvSpPr>
        <p:spPr/>
        <p:txBody>
          <a:bodyPr/>
          <a:lstStyle/>
          <a:p>
            <a:fld id="{68A4114D-3529-4EEF-8458-4B289B3BB6AF}" type="slidenum">
              <a:rPr lang="en-US" smtClean="0"/>
              <a:t>22</a:t>
            </a:fld>
            <a:endParaRPr lang="en-US"/>
          </a:p>
        </p:txBody>
      </p:sp>
    </p:spTree>
    <p:extLst>
      <p:ext uri="{BB962C8B-B14F-4D97-AF65-F5344CB8AC3E}">
        <p14:creationId xmlns:p14="http://schemas.microsoft.com/office/powerpoint/2010/main" val="3523384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822AD-36AC-11A0-B2F6-6AC4DB204F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62AC4-D164-B249-70FA-438622ABB8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6E9D38-EB7F-38E6-DEB7-EF387E4D3498}"/>
              </a:ext>
            </a:extLst>
          </p:cNvPr>
          <p:cNvSpPr>
            <a:spLocks noGrp="1"/>
          </p:cNvSpPr>
          <p:nvPr>
            <p:ph type="body" idx="1"/>
          </p:nvPr>
        </p:nvSpPr>
        <p:spPr/>
        <p:txBody>
          <a:bodyPr/>
          <a:lstStyle/>
          <a:p>
            <a:pPr marL="400050" marR="0" lvl="0" indent="-171450" algn="l" defTabSz="914400" rtl="0" eaLnBrk="1" fontAlgn="auto" latinLnBrk="0" hangingPunct="1">
              <a:lnSpc>
                <a:spcPct val="100000"/>
              </a:lnSpc>
              <a:spcBef>
                <a:spcPts val="0"/>
              </a:spcBef>
              <a:spcAft>
                <a:spcPts val="400"/>
              </a:spcAft>
              <a:buClr>
                <a:srgbClr val="E97243"/>
              </a:buClr>
              <a:buSzTx/>
              <a:buFont typeface="Arial" panose="020B0604020202020204" pitchFamily="34" charset="0"/>
              <a:buChar char="•"/>
              <a:tabLst/>
              <a:defRP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If using the “buddy system”, assist your partner in donning their PPE. </a:t>
            </a:r>
          </a:p>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Gather your supplies and enter the site to perform your duties.</a:t>
            </a:r>
          </a:p>
          <a:p>
            <a:pPr marL="400050" marR="0" lvl="0" indent="-171450" algn="l" defTabSz="914400" rtl="0" eaLnBrk="1" latinLnBrk="0" hangingPunct="1">
              <a:spcBef>
                <a:spcPts val="0"/>
              </a:spcBef>
              <a:spcAft>
                <a:spcPts val="400"/>
              </a:spcAft>
              <a:buClr>
                <a:srgbClr val="E97243"/>
              </a:buClr>
              <a:buFont typeface="Arial" panose="020B0604020202020204" pitchFamily="34" charset="0"/>
              <a:buChar char="•"/>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a:p>
            <a:pPr marL="228600" marR="0" lvl="0" indent="0" algn="l" defTabSz="914400" rtl="0" eaLnBrk="1" fontAlgn="auto" latinLnBrk="0" hangingPunct="1">
              <a:lnSpc>
                <a:spcPct val="100000"/>
              </a:lnSpc>
              <a:spcBef>
                <a:spcPts val="0"/>
              </a:spcBef>
              <a:spcAft>
                <a:spcPts val="400"/>
              </a:spcAft>
              <a:buClr>
                <a:srgbClr val="E97243"/>
              </a:buClr>
              <a:buSzTx/>
              <a:buFont typeface="Arial" panose="020B0604020202020204" pitchFamily="34" charset="0"/>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 from Andrew Kingsbury/CFSPH</a:t>
            </a:r>
          </a:p>
          <a:p>
            <a:pPr marL="228600" marR="0" lvl="0" indent="0" algn="l" defTabSz="914400" rtl="0" eaLnBrk="1" latinLnBrk="0" hangingPunct="1">
              <a:spcBef>
                <a:spcPts val="0"/>
              </a:spcBef>
              <a:spcAft>
                <a:spcPts val="400"/>
              </a:spcAft>
              <a:buClr>
                <a:srgbClr val="E97243"/>
              </a:buClr>
              <a:buFont typeface="Arial" panose="020B0604020202020204" pitchFamily="34" charset="0"/>
              <a:buNone/>
            </a:pPr>
            <a:endPar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3679B5DE-4587-602D-0504-F0AB94B4CCE1}"/>
              </a:ext>
            </a:extLst>
          </p:cNvPr>
          <p:cNvSpPr>
            <a:spLocks noGrp="1"/>
          </p:cNvSpPr>
          <p:nvPr>
            <p:ph type="sldNum" sz="quarter" idx="5"/>
          </p:nvPr>
        </p:nvSpPr>
        <p:spPr/>
        <p:txBody>
          <a:bodyPr/>
          <a:lstStyle/>
          <a:p>
            <a:fld id="{68A4114D-3529-4EEF-8458-4B289B3BB6AF}" type="slidenum">
              <a:rPr lang="en-US" smtClean="0"/>
              <a:t>23</a:t>
            </a:fld>
            <a:endParaRPr lang="en-US"/>
          </a:p>
        </p:txBody>
      </p:sp>
    </p:spTree>
    <p:extLst>
      <p:ext uri="{BB962C8B-B14F-4D97-AF65-F5344CB8AC3E}">
        <p14:creationId xmlns:p14="http://schemas.microsoft.com/office/powerpoint/2010/main" val="3495198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on PPE use during animal health emergencies, including proper donning and doffing, and safety considerations, follow this QR code to the Just in time Training website.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4223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000000"/>
                </a:solidFill>
              </a:rPr>
              <a:t>Development of this material was made possible through a grant provided to the Center for Food Security and Public Health at Iowa State University, College of Veterinary Medicine from the U.S. Department of Agriculture Animal and Plant Health Inspection Service through the National Animal Disease Preparedness and Response Program.</a:t>
            </a:r>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8156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00" dirty="0">
                <a:effectLst/>
                <a:latin typeface="Calibri" panose="020F0502020204030204" pitchFamily="34" charset="0"/>
                <a:ea typeface="Aptos" panose="020B0004020202020204" pitchFamily="34" charset="0"/>
                <a:cs typeface="Calibri" panose="020F0502020204030204" pitchFamily="34" charset="0"/>
              </a:rPr>
              <a:t>Animal health emergency response activities will generally involve Level C or D of PPE, depending on the disease and response activity.</a:t>
            </a:r>
          </a:p>
          <a:p>
            <a:endParaRPr lang="en-US" sz="1400" kern="100" dirty="0">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Photos from Andrew Kingsbury/CFSPH</a:t>
            </a:r>
          </a:p>
          <a:p>
            <a:endParaRPr lang="en-US" sz="14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2B11C-C113-41F8-ACBE-351F0C2514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018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400"/>
              </a:spcAft>
              <a:buClr>
                <a:srgbClr val="E97243"/>
              </a:buClr>
              <a:buFont typeface="Wingdings 3" panose="05040102010807070707" pitchFamily="18" charset="2"/>
              <a:buNone/>
            </a:pPr>
            <a:r>
              <a:rPr lang="en-US" sz="1400" kern="100" dirty="0">
                <a:effectLst/>
                <a:ea typeface="Aptos" panose="020B0004020202020204" pitchFamily="34" charset="0"/>
              </a:rPr>
              <a:t>Depending on the response situation, donning of PPE may occur in one of two places: </a:t>
            </a:r>
          </a:p>
          <a:p>
            <a:pPr marL="742950" marR="0" lvl="1" indent="-285750">
              <a:lnSpc>
                <a:spcPct val="110000"/>
              </a:lnSpc>
              <a:spcBef>
                <a:spcPts val="0"/>
              </a:spcBef>
              <a:spcAft>
                <a:spcPts val="400"/>
              </a:spcAft>
              <a:buSzPts val="1400"/>
              <a:buFont typeface="Wingdings" panose="05000000000000000000" pitchFamily="2" charset="2"/>
              <a:buChar char=""/>
            </a:pPr>
            <a:r>
              <a:rPr lang="en-US" sz="1400" kern="100" dirty="0">
                <a:effectLst/>
                <a:ea typeface="Aptos" panose="020B0004020202020204" pitchFamily="34" charset="0"/>
              </a:rPr>
              <a:t>Immediately outside your vehicle, if arriving at the site alone, or </a:t>
            </a:r>
          </a:p>
          <a:p>
            <a:pPr marL="742950" marR="0" lvl="1" indent="-285750">
              <a:lnSpc>
                <a:spcPct val="110000"/>
              </a:lnSpc>
              <a:spcBef>
                <a:spcPts val="0"/>
              </a:spcBef>
              <a:spcAft>
                <a:spcPts val="400"/>
              </a:spcAft>
              <a:buSzPts val="1400"/>
              <a:buFont typeface="Wingdings" panose="05000000000000000000" pitchFamily="2" charset="2"/>
              <a:buChar char=""/>
            </a:pPr>
            <a:r>
              <a:rPr lang="en-US" sz="1400" kern="100" dirty="0">
                <a:effectLst/>
                <a:ea typeface="Aptos" panose="020B0004020202020204" pitchFamily="34" charset="0"/>
              </a:rPr>
              <a:t>In the designated Cold Zone during larger response events.</a:t>
            </a:r>
          </a:p>
          <a:p>
            <a:pPr marL="742950" marR="0" lvl="1" indent="-285750">
              <a:lnSpc>
                <a:spcPct val="110000"/>
              </a:lnSpc>
              <a:spcBef>
                <a:spcPts val="0"/>
              </a:spcBef>
              <a:spcAft>
                <a:spcPts val="400"/>
              </a:spcAft>
              <a:buSzPts val="1400"/>
              <a:buFont typeface="Wingdings" panose="05000000000000000000" pitchFamily="2" charset="2"/>
              <a:buChar char=""/>
            </a:pPr>
            <a:endParaRPr lang="en-US" sz="1400" kern="100" dirty="0">
              <a:effectLst/>
            </a:endParaRPr>
          </a:p>
          <a:p>
            <a:pPr marL="0" marR="0" lvl="0" indent="0" algn="l" defTabSz="914400" rtl="0" eaLnBrk="1" fontAlgn="auto" latinLnBrk="0" hangingPunct="1">
              <a:lnSpc>
                <a:spcPct val="110000"/>
              </a:lnSpc>
              <a:spcBef>
                <a:spcPts val="0"/>
              </a:spcBef>
              <a:spcAft>
                <a:spcPts val="400"/>
              </a:spcAft>
              <a:buClrTx/>
              <a:buSzPts val="1400"/>
              <a:buFont typeface="Wingdings" panose="05000000000000000000" pitchFamily="2" charset="2"/>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Photos from Jane Galyon and Andrew Kingsbury/CFSPH</a:t>
            </a:r>
          </a:p>
          <a:p>
            <a:pPr marL="0" marR="0" lvl="0" indent="0">
              <a:lnSpc>
                <a:spcPct val="110000"/>
              </a:lnSpc>
              <a:spcBef>
                <a:spcPts val="0"/>
              </a:spcBef>
              <a:spcAft>
                <a:spcPts val="400"/>
              </a:spcAft>
              <a:buSzPts val="140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4</a:t>
            </a:fld>
            <a:endParaRPr lang="en-US"/>
          </a:p>
        </p:txBody>
      </p:sp>
    </p:spTree>
    <p:extLst>
      <p:ext uri="{BB962C8B-B14F-4D97-AF65-F5344CB8AC3E}">
        <p14:creationId xmlns:p14="http://schemas.microsoft.com/office/powerpoint/2010/main" val="1549153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800"/>
              </a:spcBef>
            </a:pPr>
            <a:r>
              <a:rPr lang="en-US" sz="1400" kern="100" dirty="0">
                <a:effectLst/>
                <a:latin typeface="Calibri" panose="020F0502020204030204" pitchFamily="34" charset="0"/>
                <a:ea typeface="Aptos" panose="020B0004020202020204" pitchFamily="34" charset="0"/>
                <a:cs typeface="Calibri" panose="020F0502020204030204" pitchFamily="34" charset="0"/>
              </a:rPr>
              <a:t>Before donning Level C PPE, gather all PPE items and any supplies that will be needed. </a:t>
            </a:r>
          </a:p>
          <a:p>
            <a:pPr marL="342900" marR="0" lvl="0" indent="-342900">
              <a:spcBef>
                <a:spcPts val="300"/>
              </a:spcBef>
              <a:buClr>
                <a:srgbClr val="E97243"/>
              </a:buClr>
              <a:buSzPts val="1200"/>
              <a:buFont typeface="Wingdings 3" panose="05040102010807070707" pitchFamily="18" charset="2"/>
              <a:buChar char=""/>
            </a:pP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Tear-resistant (e.g., Tyvek®) or chemical-resistant coveralls (e.g.,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Tychem</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with foot pouches and a hood</a:t>
            </a:r>
          </a:p>
          <a:p>
            <a:pPr marL="342900" marR="0" lvl="0" indent="-342900">
              <a:spcBef>
                <a:spcPts val="300"/>
              </a:spcBef>
              <a:buClr>
                <a:srgbClr val="E97243"/>
              </a:buClr>
              <a:buSzPts val="1200"/>
              <a:buFont typeface="Wingdings 3" panose="05040102010807070707" pitchFamily="18" charset="2"/>
              <a:buChar char=""/>
            </a:pP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An N-95 or reusable air-purifying respirator</a:t>
            </a:r>
          </a:p>
          <a:p>
            <a:pPr marL="342900" marR="0" lvl="0" indent="-342900">
              <a:spcBef>
                <a:spcPts val="300"/>
              </a:spcBef>
              <a:buClr>
                <a:srgbClr val="E97243"/>
              </a:buClr>
              <a:buSzPts val="1200"/>
              <a:buFont typeface="Wingdings 3" panose="05040102010807070707" pitchFamily="18" charset="2"/>
              <a:buChar char=""/>
            </a:pP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Rubber boots, preferably steel-toed, and plastic boot covers</a:t>
            </a:r>
          </a:p>
          <a:p>
            <a:pPr marL="342900" marR="0" lvl="0" indent="-342900">
              <a:spcBef>
                <a:spcPts val="300"/>
              </a:spcBef>
              <a:buClr>
                <a:srgbClr val="E97243"/>
              </a:buClr>
              <a:buSzPts val="1200"/>
              <a:buFont typeface="Wingdings 3" panose="05040102010807070707" pitchFamily="18" charset="2"/>
              <a:buChar char=""/>
            </a:pP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Goggles, a face shield if needed</a:t>
            </a:r>
          </a:p>
          <a:p>
            <a:pPr marL="342900" marR="0" lvl="0" indent="-342900">
              <a:spcBef>
                <a:spcPts val="300"/>
              </a:spcBef>
              <a:buClr>
                <a:srgbClr val="E97243"/>
              </a:buClr>
              <a:buSzPts val="1200"/>
              <a:buFont typeface="Wingdings 3" panose="05040102010807070707" pitchFamily="18" charset="2"/>
              <a:buChar char=""/>
            </a:pP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Two pairs of disposable gloves, one of which should be chemical resistant </a:t>
            </a:r>
          </a:p>
          <a:p>
            <a:pPr marL="342900" marR="0" lvl="0" indent="-342900">
              <a:spcBef>
                <a:spcPts val="300"/>
              </a:spcBef>
              <a:buClr>
                <a:srgbClr val="E97243"/>
              </a:buClr>
              <a:buSzPts val="1200"/>
              <a:buFont typeface="Wingdings 3" panose="05040102010807070707" pitchFamily="18" charset="2"/>
              <a:buChar char=""/>
            </a:pP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Cut-resistant gloves if performing necropsy</a:t>
            </a:r>
          </a:p>
          <a:p>
            <a:pPr marL="342900" marR="0" lvl="0" indent="-342900">
              <a:spcBef>
                <a:spcPts val="300"/>
              </a:spcBef>
              <a:buClr>
                <a:srgbClr val="E97243"/>
              </a:buClr>
              <a:buSzPts val="1200"/>
              <a:buFont typeface="Wingdings 3" panose="05040102010807070707" pitchFamily="18" charset="2"/>
              <a:buChar char=""/>
            </a:pP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Chemical-resistant tape</a:t>
            </a:r>
          </a:p>
          <a:p>
            <a:pPr marL="342900" marR="0" lvl="0" indent="-342900">
              <a:spcBef>
                <a:spcPts val="300"/>
              </a:spcBef>
              <a:buClr>
                <a:srgbClr val="E97243"/>
              </a:buClr>
              <a:buSzPts val="1200"/>
              <a:buFont typeface="Wingdings 3" panose="05040102010807070707" pitchFamily="18" charset="2"/>
              <a:buChar char=""/>
            </a:pP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Blunt-nosed scissors</a:t>
            </a:r>
          </a:p>
          <a:p>
            <a:pPr marL="342900" marR="0" lvl="0" indent="-342900">
              <a:spcBef>
                <a:spcPts val="300"/>
              </a:spcBef>
              <a:buClr>
                <a:srgbClr val="E97243"/>
              </a:buClr>
              <a:buSzPts val="1200"/>
              <a:buFont typeface="Wingdings 3" panose="05040102010807070707" pitchFamily="18" charset="2"/>
              <a:buChar char=""/>
            </a:pPr>
            <a:endParaRPr lang="en-US" sz="1400" kern="1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300"/>
              </a:spcBef>
              <a:spcAft>
                <a:spcPts val="0"/>
              </a:spcAft>
              <a:buClr>
                <a:srgbClr val="E97243"/>
              </a:buClr>
              <a:buSzPts val="1200"/>
              <a:buFont typeface="Wingdings 3" panose="05040102010807070707" pitchFamily="18" charset="2"/>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 from Andrew Kingsbury/CFSPH</a:t>
            </a:r>
          </a:p>
          <a:p>
            <a:pPr marL="0" marR="0" lvl="0" indent="0">
              <a:spcBef>
                <a:spcPts val="300"/>
              </a:spcBef>
              <a:buClr>
                <a:srgbClr val="E97243"/>
              </a:buClr>
              <a:buSzPts val="1200"/>
              <a:buFont typeface="Wingdings 3" panose="05040102010807070707" pitchFamily="18" charset="2"/>
              <a:buNone/>
            </a:pPr>
            <a:endParaRPr lang="en-US" sz="1400" kern="1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5</a:t>
            </a:fld>
            <a:endParaRPr lang="en-US"/>
          </a:p>
        </p:txBody>
      </p:sp>
    </p:spTree>
    <p:extLst>
      <p:ext uri="{BB962C8B-B14F-4D97-AF65-F5344CB8AC3E}">
        <p14:creationId xmlns:p14="http://schemas.microsoft.com/office/powerpoint/2010/main" val="2792592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400"/>
              </a:spcAft>
              <a:buClr>
                <a:srgbClr val="E97243"/>
              </a:buClr>
              <a:buFont typeface="Arial" panose="020B0604020202020204" pitchFamily="34" charset="0"/>
              <a:buNone/>
            </a:pPr>
            <a:r>
              <a:rPr lang="en-US" sz="1400" kern="100" dirty="0">
                <a:effectLst/>
                <a:latin typeface="Calibri" panose="020F0502020204030204" pitchFamily="34" charset="0"/>
                <a:ea typeface="Aptos" panose="020B0004020202020204" pitchFamily="34" charset="0"/>
                <a:cs typeface="Calibri" panose="020F0502020204030204" pitchFamily="34" charset="0"/>
              </a:rPr>
              <a:t>Don’t forget:</a:t>
            </a:r>
          </a:p>
          <a:p>
            <a:pPr marL="285750" marR="0" lvl="0" indent="-285750">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Any items needed to perform tasks onsite, such as blood or sample collection supplies, necropsy tools, biohazard bags, and a permanent marker. </a:t>
            </a:r>
          </a:p>
          <a:p>
            <a:pPr marL="285750" marR="0" lvl="0" indent="-285750">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If a communication device is necessary, it should be placed in a waterproof bag to allow for disinfection upon exit.</a:t>
            </a:r>
          </a:p>
          <a:p>
            <a:pPr marL="285750" marR="0" lvl="0" indent="-285750" algn="l" defTabSz="914400" rtl="0" eaLnBrk="1" fontAlgn="auto" latinLnBrk="0" hangingPunct="1">
              <a:lnSpc>
                <a:spcPct val="100000"/>
              </a:lnSpc>
              <a:spcBef>
                <a:spcPts val="0"/>
              </a:spcBef>
              <a:spcAft>
                <a:spcPts val="400"/>
              </a:spcAft>
              <a:buClr>
                <a:srgbClr val="E97243"/>
              </a:buClr>
              <a:buSzTx/>
              <a:buFont typeface="Arial" panose="020B0604020202020204" pitchFamily="34" charset="0"/>
              <a:buChar char="•"/>
              <a:tabLst/>
              <a:defRPr/>
            </a:pPr>
            <a:r>
              <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Depending on weather conditions, a cooling vest or insulating clothing may be needed. </a:t>
            </a:r>
          </a:p>
          <a:p>
            <a:pPr marL="285750" marR="0" lvl="0" indent="-285750" algn="l" defTabSz="914400" rtl="0" eaLnBrk="1" fontAlgn="auto" latinLnBrk="0" hangingPunct="1">
              <a:lnSpc>
                <a:spcPct val="100000"/>
              </a:lnSpc>
              <a:spcBef>
                <a:spcPts val="0"/>
              </a:spcBef>
              <a:spcAft>
                <a:spcPts val="400"/>
              </a:spcAft>
              <a:buClr>
                <a:srgbClr val="E97243"/>
              </a:buClr>
              <a:buSzTx/>
              <a:buFont typeface="Arial" panose="020B0604020202020204" pitchFamily="34" charset="0"/>
              <a:buChar char="•"/>
              <a:tabLst/>
              <a:defRPr/>
            </a:pPr>
            <a:endPar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400"/>
              </a:spcAft>
              <a:buClr>
                <a:srgbClr val="E97243"/>
              </a:buClr>
              <a:buSzTx/>
              <a:buFont typeface="Arial" panose="020B0604020202020204" pitchFamily="34" charset="0"/>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Photos from Danelle Bickett-Weddle and Glenda Dvorak/CFSPH</a:t>
            </a:r>
          </a:p>
          <a:p>
            <a:pPr marL="0" marR="0" lvl="0" indent="0" algn="l" defTabSz="914400" rtl="0" eaLnBrk="1" fontAlgn="auto" latinLnBrk="0" hangingPunct="1">
              <a:lnSpc>
                <a:spcPct val="100000"/>
              </a:lnSpc>
              <a:spcBef>
                <a:spcPts val="0"/>
              </a:spcBef>
              <a:spcAft>
                <a:spcPts val="400"/>
              </a:spcAft>
              <a:buClr>
                <a:srgbClr val="E97243"/>
              </a:buClr>
              <a:buSzTx/>
              <a:buFont typeface="Arial" panose="020B0604020202020204" pitchFamily="34" charset="0"/>
              <a:buNone/>
              <a:tabLst/>
              <a:defRPr/>
            </a:pPr>
            <a:endParaRPr lang="en-US" sz="1400" kern="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285750" marR="0" lvl="0" indent="-285750">
              <a:spcBef>
                <a:spcPts val="0"/>
              </a:spcBef>
              <a:spcAft>
                <a:spcPts val="400"/>
              </a:spcAft>
              <a:buClr>
                <a:srgbClr val="E97243"/>
              </a:buClr>
              <a:buFont typeface="Arial" panose="020B0604020202020204" pitchFamily="34" charset="0"/>
              <a:buChar char="•"/>
            </a:pPr>
            <a:endParaRPr lang="en-US" sz="1400" kern="100" dirty="0">
              <a:effectLst/>
              <a:latin typeface="Calibri" panose="020F0502020204030204" pitchFamily="34" charset="0"/>
              <a:ea typeface="Aptos" panose="020B000402020202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6</a:t>
            </a:fld>
            <a:endParaRPr lang="en-US"/>
          </a:p>
        </p:txBody>
      </p:sp>
    </p:spTree>
    <p:extLst>
      <p:ext uri="{BB962C8B-B14F-4D97-AF65-F5344CB8AC3E}">
        <p14:creationId xmlns:p14="http://schemas.microsoft.com/office/powerpoint/2010/main" val="2649782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F4B2D-0F60-73DB-8846-17DF6A809E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027555-67B2-7DBB-9A84-FB1F1D890E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A16A0E-7BD0-552D-A364-EB5DDE1E6B6B}"/>
              </a:ext>
            </a:extLst>
          </p:cNvPr>
          <p:cNvSpPr>
            <a:spLocks noGrp="1"/>
          </p:cNvSpPr>
          <p:nvPr>
            <p:ph type="body" idx="1"/>
          </p:nvPr>
        </p:nvSpPr>
        <p:spPr/>
        <p:txBody>
          <a:bodyPr/>
          <a:lstStyle/>
          <a:p>
            <a:pPr marL="0" marR="0" lvl="0" indent="0">
              <a:spcBef>
                <a:spcPts val="0"/>
              </a:spcBef>
              <a:spcAft>
                <a:spcPts val="400"/>
              </a:spcAft>
              <a:buClr>
                <a:srgbClr val="E97243"/>
              </a:buClr>
              <a:buFont typeface="Arial" panose="020B0604020202020204" pitchFamily="34" charset="0"/>
              <a:buNone/>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Before donning PPE, </a:t>
            </a:r>
          </a:p>
          <a:p>
            <a:pPr marL="171450" marR="0" lvl="0" indent="-171450">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Inspect all PPE items for damage – rips, tears, defects or imperfections. Do not use items if they are defective.  </a:t>
            </a:r>
          </a:p>
          <a:p>
            <a:pPr marL="171450" marR="0" lvl="0" indent="-171450">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Measure and cut several pieces of chemical-resistant tape. Pieces should be long enough to wrap around the top of boots, around wrists, around the hood opening, and cover the entire coverall zipper. </a:t>
            </a:r>
          </a:p>
          <a:p>
            <a:pPr marL="171450" marR="0" lvl="0" indent="-171450">
              <a:spcBef>
                <a:spcPts val="0"/>
              </a:spcBef>
              <a:spcAft>
                <a:spcPts val="400"/>
              </a:spcAft>
              <a:buClr>
                <a:srgbClr val="E97243"/>
              </a:buClr>
              <a:buFont typeface="Arial" panose="020B0604020202020204" pitchFamily="34" charset="0"/>
              <a:buChar char="•"/>
            </a:pPr>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Cut extra pieces of tape in case one gets stuck to itself and becomes unusable during the donning process. </a:t>
            </a:r>
          </a:p>
        </p:txBody>
      </p:sp>
      <p:sp>
        <p:nvSpPr>
          <p:cNvPr id="4" name="Slide Number Placeholder 3">
            <a:extLst>
              <a:ext uri="{FF2B5EF4-FFF2-40B4-BE49-F238E27FC236}">
                <a16:creationId xmlns:a16="http://schemas.microsoft.com/office/drawing/2014/main" id="{249397C7-3D37-038E-2E10-6C0988FA12C9}"/>
              </a:ext>
            </a:extLst>
          </p:cNvPr>
          <p:cNvSpPr>
            <a:spLocks noGrp="1"/>
          </p:cNvSpPr>
          <p:nvPr>
            <p:ph type="sldNum" sz="quarter" idx="5"/>
          </p:nvPr>
        </p:nvSpPr>
        <p:spPr/>
        <p:txBody>
          <a:bodyPr/>
          <a:lstStyle/>
          <a:p>
            <a:fld id="{68A4114D-3529-4EEF-8458-4B289B3BB6AF}" type="slidenum">
              <a:rPr lang="en-US" smtClean="0"/>
              <a:t>7</a:t>
            </a:fld>
            <a:endParaRPr lang="en-US"/>
          </a:p>
        </p:txBody>
      </p:sp>
    </p:spTree>
    <p:extLst>
      <p:ext uri="{BB962C8B-B14F-4D97-AF65-F5344CB8AC3E}">
        <p14:creationId xmlns:p14="http://schemas.microsoft.com/office/powerpoint/2010/main" val="10920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Fold a small section at one end of each tape piece to form a tab for easier removal upon exiting.</a:t>
            </a:r>
          </a:p>
          <a:p>
            <a:endParaRPr lang="en-US" sz="1400" kern="100" dirty="0">
              <a:solidFill>
                <a:schemeClr val="tx1"/>
              </a:solidFill>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Photos from Jane Galyon/CFSPH</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8</a:t>
            </a:fld>
            <a:endParaRPr lang="en-US"/>
          </a:p>
        </p:txBody>
      </p:sp>
    </p:spTree>
    <p:extLst>
      <p:ext uri="{BB962C8B-B14F-4D97-AF65-F5344CB8AC3E}">
        <p14:creationId xmlns:p14="http://schemas.microsoft.com/office/powerpoint/2010/main" val="334288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donning PPE, keep in mind “from bottom to top”.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TO PRESENTER: THE STEPS ON THE NEXT SLIDES ARE INTENTIONALLY PLACED SO THE FIRST BULLET IS ON THE BOTTOM AND SUBSEQUENT BULLETS BUILD UPWARD. THIS IS TO CONVEY THE BOTTOM UP THEME THROUGHOUT. </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9</a:t>
            </a:fld>
            <a:endParaRPr lang="en-US"/>
          </a:p>
        </p:txBody>
      </p:sp>
    </p:spTree>
    <p:extLst>
      <p:ext uri="{BB962C8B-B14F-4D97-AF65-F5344CB8AC3E}">
        <p14:creationId xmlns:p14="http://schemas.microsoft.com/office/powerpoint/2010/main" val="13067128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6.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7.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8.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9.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0.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1.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2.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3.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4.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5.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6.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5.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6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68.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73.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4.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5.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6.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7.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8.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9.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0.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92.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94.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6.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7.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8.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9.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0.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1.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2.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3.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4.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DE7-C71A-4121-8179-5F7AFEEEBD4B}"/>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5E86A75-BD81-4DDA-8D8D-D1AC064CD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DA226A3-3FD2-4064-AE30-6476E0EC129E}"/>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5" name="Footer Placeholder 4">
            <a:extLst>
              <a:ext uri="{FF2B5EF4-FFF2-40B4-BE49-F238E27FC236}">
                <a16:creationId xmlns:a16="http://schemas.microsoft.com/office/drawing/2014/main" id="{7C0C0867-DB39-41D2-AA6C-E24C468B1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68E9A-0E42-46E5-A81B-B0B0188A42FF}"/>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242656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3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739525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1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8322583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2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3338764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3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713012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3870144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8234722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982857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39352852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9070972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1421875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FB9A-FD18-43AC-899D-0DA7426B8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39624-46D4-471E-A01A-0DBF4878B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4849C-7844-45C3-848D-7B0F2DFA8C9F}"/>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5" name="Footer Placeholder 4">
            <a:extLst>
              <a:ext uri="{FF2B5EF4-FFF2-40B4-BE49-F238E27FC236}">
                <a16:creationId xmlns:a16="http://schemas.microsoft.com/office/drawing/2014/main" id="{C66FC66B-3AFD-4D21-A7A0-80DE35152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0020E-F8F0-43FF-995A-EB9FDDE6B52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6713049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2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90804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4D882-C0AF-451E-9945-945D9B302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167FC-7F18-41E5-929A-396165F53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2A240-BC1D-46EA-A8A4-B06D29253DFD}"/>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5" name="Footer Placeholder 4">
            <a:extLst>
              <a:ext uri="{FF2B5EF4-FFF2-40B4-BE49-F238E27FC236}">
                <a16:creationId xmlns:a16="http://schemas.microsoft.com/office/drawing/2014/main" id="{237BCF82-ACE4-4F18-B40E-1B1BE7224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6F319-C7B8-43EC-A270-4CE18FEB96D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5541259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7014906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2D46-7516-4816-A784-503C42E97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ED948-12B3-4ECB-B821-FC17F3B7E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6D2FE1-10A8-4446-8659-6B6D489CE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2C70-79BD-4490-AFD8-D1A64037F227}"/>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6" name="Footer Placeholder 5">
            <a:extLst>
              <a:ext uri="{FF2B5EF4-FFF2-40B4-BE49-F238E27FC236}">
                <a16:creationId xmlns:a16="http://schemas.microsoft.com/office/drawing/2014/main" id="{F3811E23-3FB9-4072-BCC2-0DB26600E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6B7B0-4ED8-49A7-840F-377F33181BF5}"/>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695131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372309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D00739-61BD-2A99-0C91-9928D368213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300124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56BC28-05BF-3501-8F28-041BD8ECD2F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850757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3027F6-8B61-9806-00BA-FB190899C4C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962663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3 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8067304"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8067304"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287652"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4287652"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508000"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5"/>
          <p:cNvSpPr>
            <a:spLocks noGrp="1"/>
          </p:cNvSpPr>
          <p:nvPr>
            <p:ph sz="quarter" idx="16"/>
          </p:nvPr>
        </p:nvSpPr>
        <p:spPr>
          <a:xfrm>
            <a:off x="508000"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9880955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8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9030349" y="2438400"/>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6142883"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3286042"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16"/>
          </p:nvPr>
        </p:nvSpPr>
        <p:spPr>
          <a:xfrm>
            <a:off x="3286042"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3"/>
          <p:cNvSpPr>
            <a:spLocks noGrp="1"/>
          </p:cNvSpPr>
          <p:nvPr>
            <p:ph sz="half" idx="18"/>
          </p:nvPr>
        </p:nvSpPr>
        <p:spPr>
          <a:xfrm>
            <a:off x="386853" y="2438402"/>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047805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B6C409-5516-4972-B1F2-76149363D99D}"/>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12211472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8715657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909326-CFBB-B105-D743-4C6DB29D2544}"/>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5607152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6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16D010-8F03-2EC3-BAB7-5576E39265D0}"/>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18312771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5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06581C-20E2-C1BC-CC1F-6C914AD88DF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448436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1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26753553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2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0125978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3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111584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4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993692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290883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10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3F6E3C-D7CB-758B-7148-44B21635BFA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9819636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689CDA-DCF8-4D80-94C3-5C186EFB0F59}"/>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7575160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12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4A2CA4-B29A-6F9F-C7BD-1D857500C0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9010053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1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C0F2E1-2996-B225-1013-F02F59DA4D0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2727351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651482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7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367B5C-0931-DB7B-F9EF-E3AE61002EB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277646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9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72E91A-A1E6-799F-2FF6-BDE18189E6D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337276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8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BE9AFE-43D8-CB23-18FD-1A0350F210E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563335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18943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241490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FB9A-FD18-43AC-899D-0DA7426B8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39624-46D4-471E-A01A-0DBF4878B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4849C-7844-45C3-848D-7B0F2DFA8C9F}"/>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5" name="Footer Placeholder 4">
            <a:extLst>
              <a:ext uri="{FF2B5EF4-FFF2-40B4-BE49-F238E27FC236}">
                <a16:creationId xmlns:a16="http://schemas.microsoft.com/office/drawing/2014/main" id="{C66FC66B-3AFD-4D21-A7A0-80DE35152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0020E-F8F0-43FF-995A-EB9FDDE6B52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157702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4D882-C0AF-451E-9945-945D9B302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167FC-7F18-41E5-929A-396165F53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2A240-BC1D-46EA-A8A4-B06D29253DFD}"/>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5" name="Footer Placeholder 4">
            <a:extLst>
              <a:ext uri="{FF2B5EF4-FFF2-40B4-BE49-F238E27FC236}">
                <a16:creationId xmlns:a16="http://schemas.microsoft.com/office/drawing/2014/main" id="{237BCF82-ACE4-4F18-B40E-1B1BE7224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6F319-C7B8-43EC-A270-4CE18FEB96D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283461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6C5DDF-464D-463B-8A99-09FA548C8ABC}"/>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97961791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a:xfrm>
            <a:off x="838200" y="365125"/>
            <a:ext cx="10515600" cy="86013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a:xfrm>
            <a:off x="838200" y="1460310"/>
            <a:ext cx="10515600" cy="471665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7" name="Rectangle 6">
            <a:extLst>
              <a:ext uri="{FF2B5EF4-FFF2-40B4-BE49-F238E27FC236}">
                <a16:creationId xmlns:a16="http://schemas.microsoft.com/office/drawing/2014/main" id="{62A74099-51E8-C770-0465-0A14FB39D18A}"/>
              </a:ext>
            </a:extLst>
          </p:cNvPr>
          <p:cNvSpPr/>
          <p:nvPr userDrawn="1"/>
        </p:nvSpPr>
        <p:spPr>
          <a:xfrm>
            <a:off x="814943" y="1133820"/>
            <a:ext cx="10607040" cy="914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700147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9A5A9AA4-C332-6657-4B08-8F971B54F490}"/>
              </a:ext>
            </a:extLst>
          </p:cNvPr>
          <p:cNvSpPr>
            <a:spLocks noGrp="1"/>
          </p:cNvSpPr>
          <p:nvPr>
            <p:ph type="pic" idx="13"/>
          </p:nvPr>
        </p:nvSpPr>
        <p:spPr>
          <a:xfrm>
            <a:off x="-1" y="0"/>
            <a:ext cx="12191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57E78893-C521-2D79-BBCF-B1FE9BE2A7E8}"/>
              </a:ext>
            </a:extLst>
          </p:cNvPr>
          <p:cNvSpPr>
            <a:spLocks noGrp="1"/>
          </p:cNvSpPr>
          <p:nvPr>
            <p:ph type="ctrTitle" hasCustomPrompt="1"/>
          </p:nvPr>
        </p:nvSpPr>
        <p:spPr>
          <a:xfrm>
            <a:off x="614148" y="0"/>
            <a:ext cx="5481851" cy="6858000"/>
          </a:xfrm>
          <a:solidFill>
            <a:schemeClr val="accent3"/>
          </a:solidFill>
        </p:spPr>
        <p:txBody>
          <a:bodyPr anchor="t"/>
          <a:lstStyle>
            <a:lvl1pPr algn="ctr">
              <a:defRPr sz="6000">
                <a:latin typeface="Verdana" panose="020B0604030504040204" pitchFamily="34" charset="0"/>
                <a:ea typeface="Verdana" panose="020B0604030504040204" pitchFamily="34" charset="0"/>
              </a:defRPr>
            </a:lvl1pPr>
          </a:lstStyle>
          <a:p>
            <a:br>
              <a:rPr lang="en-US" dirty="0"/>
            </a:br>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4872250" y="4299044"/>
            <a:ext cx="7319749" cy="958755"/>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1603193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533372" y="694368"/>
            <a:ext cx="4588247" cy="982494"/>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533371" y="1822778"/>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8" name="Rectangle 7">
            <a:extLst>
              <a:ext uri="{FF2B5EF4-FFF2-40B4-BE49-F238E27FC236}">
                <a16:creationId xmlns:a16="http://schemas.microsoft.com/office/drawing/2014/main" id="{1A70B710-74D5-155D-4095-B611E9AA841F}"/>
              </a:ext>
            </a:extLst>
          </p:cNvPr>
          <p:cNvSpPr/>
          <p:nvPr userDrawn="1"/>
        </p:nvSpPr>
        <p:spPr>
          <a:xfrm>
            <a:off x="11791666" y="0"/>
            <a:ext cx="400334"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4386333-6EBD-193E-66F7-C74CB1D24017}"/>
              </a:ext>
            </a:extLst>
          </p:cNvPr>
          <p:cNvSpPr/>
          <p:nvPr userDrawn="1"/>
        </p:nvSpPr>
        <p:spPr>
          <a:xfrm>
            <a:off x="11671112" y="0"/>
            <a:ext cx="13716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86444C-2C8C-3A1C-0769-C9B5FD74D576}"/>
              </a:ext>
            </a:extLst>
          </p:cNvPr>
          <p:cNvSpPr/>
          <p:nvPr userDrawn="1"/>
        </p:nvSpPr>
        <p:spPr>
          <a:xfrm>
            <a:off x="11550554" y="2272"/>
            <a:ext cx="13716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17557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58002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260412" y="694368"/>
            <a:ext cx="4588247" cy="982494"/>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260411" y="1822778"/>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11" name="Flowchart: Delay 10">
            <a:extLst>
              <a:ext uri="{FF2B5EF4-FFF2-40B4-BE49-F238E27FC236}">
                <a16:creationId xmlns:a16="http://schemas.microsoft.com/office/drawing/2014/main" id="{97E45753-07E6-C7E3-768E-07AE3B59FCF2}"/>
              </a:ext>
            </a:extLst>
          </p:cNvPr>
          <p:cNvSpPr/>
          <p:nvPr userDrawn="1"/>
        </p:nvSpPr>
        <p:spPr>
          <a:xfrm flipH="1">
            <a:off x="11086872"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10">
            <a:extLst>
              <a:ext uri="{FF2B5EF4-FFF2-40B4-BE49-F238E27FC236}">
                <a16:creationId xmlns:a16="http://schemas.microsoft.com/office/drawing/2014/main" id="{EB80D8A5-9204-6648-D8C9-0BB7A2FF4F2B}"/>
              </a:ext>
            </a:extLst>
          </p:cNvPr>
          <p:cNvSpPr/>
          <p:nvPr userDrawn="1"/>
        </p:nvSpPr>
        <p:spPr>
          <a:xfrm flipH="1">
            <a:off x="11266568"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0">
            <a:extLst>
              <a:ext uri="{FF2B5EF4-FFF2-40B4-BE49-F238E27FC236}">
                <a16:creationId xmlns:a16="http://schemas.microsoft.com/office/drawing/2014/main" id="{FB729D58-0D39-8EE8-D868-6A302C0D7FE0}"/>
              </a:ext>
            </a:extLst>
          </p:cNvPr>
          <p:cNvSpPr/>
          <p:nvPr userDrawn="1"/>
        </p:nvSpPr>
        <p:spPr>
          <a:xfrm flipH="1">
            <a:off x="11446264"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2273955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a:off x="0" y="0"/>
            <a:ext cx="7642746" cy="6858000"/>
          </a:xfrm>
          <a:prstGeom prst="flowChartInputOutput">
            <a:avLst/>
          </a:pr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a:stCxn id="3" idx="0"/>
          </p:cNvCxnSpPr>
          <p:nvPr userDrawn="1"/>
        </p:nvCxnSpPr>
        <p:spPr>
          <a:xfrm>
            <a:off x="6096000" y="0"/>
            <a:ext cx="1546746"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1678675"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8200" y="700391"/>
            <a:ext cx="4907507"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42659331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flipV="1">
            <a:off x="5686560" y="0"/>
            <a:ext cx="6214299" cy="685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8 w 10018"/>
              <a:gd name="connsiteY0" fmla="*/ 10000 h 10000"/>
              <a:gd name="connsiteX1" fmla="*/ 0 w 10018"/>
              <a:gd name="connsiteY1" fmla="*/ 0 h 10000"/>
              <a:gd name="connsiteX2" fmla="*/ 10018 w 10018"/>
              <a:gd name="connsiteY2" fmla="*/ 0 h 10000"/>
              <a:gd name="connsiteX3" fmla="*/ 8018 w 10018"/>
              <a:gd name="connsiteY3" fmla="*/ 10000 h 10000"/>
              <a:gd name="connsiteX4" fmla="*/ 18 w 10018"/>
              <a:gd name="connsiteY4" fmla="*/ 10000 h 10000"/>
              <a:gd name="connsiteX0" fmla="*/ 18 w 10018"/>
              <a:gd name="connsiteY0" fmla="*/ 10000 h 10000"/>
              <a:gd name="connsiteX1" fmla="*/ 0 w 10018"/>
              <a:gd name="connsiteY1" fmla="*/ 0 h 10000"/>
              <a:gd name="connsiteX2" fmla="*/ 10018 w 10018"/>
              <a:gd name="connsiteY2" fmla="*/ 0 h 10000"/>
              <a:gd name="connsiteX3" fmla="*/ 7490 w 10018"/>
              <a:gd name="connsiteY3" fmla="*/ 9980 h 10000"/>
              <a:gd name="connsiteX4" fmla="*/ 18 w 10018"/>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 h="10000">
                <a:moveTo>
                  <a:pt x="18" y="10000"/>
                </a:moveTo>
                <a:cubicBezTo>
                  <a:pt x="12" y="6667"/>
                  <a:pt x="6" y="3333"/>
                  <a:pt x="0" y="0"/>
                </a:cubicBezTo>
                <a:lnTo>
                  <a:pt x="10018" y="0"/>
                </a:lnTo>
                <a:lnTo>
                  <a:pt x="7490" y="9980"/>
                </a:lnTo>
                <a:lnTo>
                  <a:pt x="18" y="10000"/>
                </a:lnTo>
                <a:close/>
              </a:path>
            </a:pathLst>
          </a:cu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p:cNvCxnSpPr>
          <p:nvPr userDrawn="1"/>
        </p:nvCxnSpPr>
        <p:spPr>
          <a:xfrm flipH="1">
            <a:off x="5618321" y="0"/>
            <a:ext cx="1645920"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7165087"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7492621" y="691098"/>
            <a:ext cx="4089790"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6457067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flipV="1">
            <a:off x="4627417" y="0"/>
            <a:ext cx="7564581" cy="685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8 w 10018"/>
              <a:gd name="connsiteY0" fmla="*/ 10000 h 10000"/>
              <a:gd name="connsiteX1" fmla="*/ 0 w 10018"/>
              <a:gd name="connsiteY1" fmla="*/ 0 h 10000"/>
              <a:gd name="connsiteX2" fmla="*/ 10018 w 10018"/>
              <a:gd name="connsiteY2" fmla="*/ 0 h 10000"/>
              <a:gd name="connsiteX3" fmla="*/ 8018 w 10018"/>
              <a:gd name="connsiteY3" fmla="*/ 10000 h 10000"/>
              <a:gd name="connsiteX4" fmla="*/ 18 w 10018"/>
              <a:gd name="connsiteY4" fmla="*/ 10000 h 10000"/>
              <a:gd name="connsiteX0" fmla="*/ 18 w 10018"/>
              <a:gd name="connsiteY0" fmla="*/ 10000 h 10000"/>
              <a:gd name="connsiteX1" fmla="*/ 0 w 10018"/>
              <a:gd name="connsiteY1" fmla="*/ 0 h 10000"/>
              <a:gd name="connsiteX2" fmla="*/ 10018 w 10018"/>
              <a:gd name="connsiteY2" fmla="*/ 0 h 10000"/>
              <a:gd name="connsiteX3" fmla="*/ 7490 w 10018"/>
              <a:gd name="connsiteY3" fmla="*/ 9980 h 10000"/>
              <a:gd name="connsiteX4" fmla="*/ 18 w 10018"/>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 h="10000">
                <a:moveTo>
                  <a:pt x="18" y="10000"/>
                </a:moveTo>
                <a:cubicBezTo>
                  <a:pt x="12" y="6667"/>
                  <a:pt x="6" y="3333"/>
                  <a:pt x="0" y="0"/>
                </a:cubicBezTo>
                <a:lnTo>
                  <a:pt x="10018" y="0"/>
                </a:lnTo>
                <a:lnTo>
                  <a:pt x="7490" y="9980"/>
                </a:lnTo>
                <a:lnTo>
                  <a:pt x="18" y="10000"/>
                </a:lnTo>
                <a:close/>
              </a:path>
            </a:pathLst>
          </a:cu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 uri="{C183D7F6-B498-43B3-948B-1728B52AA6E4}">
                <adec:decorative xmlns:adec="http://schemas.microsoft.com/office/drawing/2017/decorative" val="1"/>
              </a:ext>
            </a:extLst>
          </p:cNvPr>
          <p:cNvCxnSpPr>
            <a:cxnSpLocks/>
            <a:stCxn id="8" idx="3"/>
          </p:cNvCxnSpPr>
          <p:nvPr userDrawn="1"/>
        </p:nvCxnSpPr>
        <p:spPr>
          <a:xfrm flipH="1">
            <a:off x="4579236" y="13716"/>
            <a:ext cx="1957071" cy="6844284"/>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584488" y="1828801"/>
            <a:ext cx="4997923"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7076943" y="691098"/>
            <a:ext cx="4505468"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398212181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29264523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535991" y="700391"/>
            <a:ext cx="5047072"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518484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997414"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9" name="Straight Connector 8">
            <a:extLst>
              <a:ext uri="{FF2B5EF4-FFF2-40B4-BE49-F238E27FC236}">
                <a16:creationId xmlns:a16="http://schemas.microsoft.com/office/drawing/2014/main" id="{BA64EE7A-4B82-4F2C-3E0B-CEFD75AFAA76}"/>
              </a:ext>
            </a:extLst>
          </p:cNvPr>
          <p:cNvCxnSpPr/>
          <p:nvPr userDrawn="1"/>
        </p:nvCxnSpPr>
        <p:spPr>
          <a:xfrm>
            <a:off x="5254386" y="0"/>
            <a:ext cx="0" cy="685800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D8991669-A253-2FC0-6043-53FBD3BB68EC}"/>
              </a:ext>
            </a:extLst>
          </p:cNvPr>
          <p:cNvSpPr>
            <a:spLocks noGrp="1"/>
          </p:cNvSpPr>
          <p:nvPr>
            <p:ph type="body" sz="half" idx="13"/>
          </p:nvPr>
        </p:nvSpPr>
        <p:spPr>
          <a:xfrm>
            <a:off x="606338" y="4312692"/>
            <a:ext cx="5489662" cy="1869601"/>
          </a:xfrm>
          <a:solidFill>
            <a:srgbClr val="FAAA6C">
              <a:alpha val="85882"/>
            </a:srgbClr>
          </a:solidFill>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custDataLst>
      <p:tags r:id="rId1"/>
    </p:custDataLst>
    <p:extLst>
      <p:ext uri="{BB962C8B-B14F-4D97-AF65-F5344CB8AC3E}">
        <p14:creationId xmlns:p14="http://schemas.microsoft.com/office/powerpoint/2010/main" val="256172077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4616380" y="526777"/>
            <a:ext cx="6953840"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4041147" y="504971"/>
            <a:ext cx="0" cy="293522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621779" y="492918"/>
            <a:ext cx="3170238" cy="293608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621779" y="3809999"/>
            <a:ext cx="3994601" cy="2642387"/>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5046553" y="1679383"/>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6" name="Content Placeholder 2">
            <a:extLst>
              <a:ext uri="{FF2B5EF4-FFF2-40B4-BE49-F238E27FC236}">
                <a16:creationId xmlns:a16="http://schemas.microsoft.com/office/drawing/2014/main" id="{3EB5785E-B895-054E-1455-D20EDE992092}"/>
              </a:ext>
            </a:extLst>
          </p:cNvPr>
          <p:cNvSpPr>
            <a:spLocks noGrp="1"/>
          </p:cNvSpPr>
          <p:nvPr>
            <p:ph idx="17" hasCustomPrompt="1"/>
          </p:nvPr>
        </p:nvSpPr>
        <p:spPr>
          <a:xfrm>
            <a:off x="8471720" y="1660307"/>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Tree>
    <p:custDataLst>
      <p:tags r:id="rId1"/>
    </p:custDataLst>
    <p:extLst>
      <p:ext uri="{BB962C8B-B14F-4D97-AF65-F5344CB8AC3E}">
        <p14:creationId xmlns:p14="http://schemas.microsoft.com/office/powerpoint/2010/main" val="29170714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6522580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40670935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6" name="Rectangle 15">
            <a:extLst>
              <a:ext uri="{FF2B5EF4-FFF2-40B4-BE49-F238E27FC236}">
                <a16:creationId xmlns:a16="http://schemas.microsoft.com/office/drawing/2014/main" id="{D4578BB7-B3A6-0D4A-A743-C8950F9817A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9" name="Footer Placeholder 4">
            <a:extLst>
              <a:ext uri="{FF2B5EF4-FFF2-40B4-BE49-F238E27FC236}">
                <a16:creationId xmlns:a16="http://schemas.microsoft.com/office/drawing/2014/main" id="{CF5779A1-5C1A-D949-93A6-EFB401BFC69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6315691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0" name="Rectangle 19">
            <a:extLst>
              <a:ext uri="{FF2B5EF4-FFF2-40B4-BE49-F238E27FC236}">
                <a16:creationId xmlns:a16="http://schemas.microsoft.com/office/drawing/2014/main" id="{76866093-3200-6440-8AB2-9242D398F84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EB50283A-D398-E048-BDA3-92DD544A494E}"/>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5674503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02DAB539-1500-4641-B587-77CADD88349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4394554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3593362"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6237399"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8881435" y="1680693"/>
            <a:ext cx="2349365"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CA720753-9BFD-2840-9C93-FF72942ED6E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1" name="Footer Placeholder 4">
            <a:extLst>
              <a:ext uri="{FF2B5EF4-FFF2-40B4-BE49-F238E27FC236}">
                <a16:creationId xmlns:a16="http://schemas.microsoft.com/office/drawing/2014/main" id="{9EE9B966-22C9-0D4A-8DF7-FFA7CF9C9DD8}"/>
              </a:ext>
            </a:extLst>
          </p:cNvPr>
          <p:cNvSpPr>
            <a:spLocks noGrp="1"/>
          </p:cNvSpPr>
          <p:nvPr userDrawn="1">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0985987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ive Column Photo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6" name="Rectangle 35">
            <a:extLst>
              <a:ext uri="{FF2B5EF4-FFF2-40B4-BE49-F238E27FC236}">
                <a16:creationId xmlns:a16="http://schemas.microsoft.com/office/drawing/2014/main" id="{8A4E17D8-CAFF-0E47-97EF-4D4BC59FFC70}"/>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8" name="Footer Placeholder 4">
            <a:extLst>
              <a:ext uri="{FF2B5EF4-FFF2-40B4-BE49-F238E27FC236}">
                <a16:creationId xmlns:a16="http://schemas.microsoft.com/office/drawing/2014/main" id="{D752B61A-80FF-1049-8A33-5614EE9DC80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8635004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45D918E3-A228-4F47-B892-288E22CD6CB2}"/>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172579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3744">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697">
          <p15:clr>
            <a:srgbClr val="FBAE40"/>
          </p15:clr>
        </p15:guide>
        <p15:guide id="7" orient="horz" pos="240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642FB62D-41EB-7A41-B0D2-60C8BB6A316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3176427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55DF11BA-BD6E-E14D-A115-587308DBF4A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3" name="Footer Placeholder 4">
            <a:extLst>
              <a:ext uri="{FF2B5EF4-FFF2-40B4-BE49-F238E27FC236}">
                <a16:creationId xmlns:a16="http://schemas.microsoft.com/office/drawing/2014/main" id="{9253C989-F49D-8D4D-BFD5-ECCB6E59B78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3617041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2" name="Rectangle 31">
            <a:extLst>
              <a:ext uri="{FF2B5EF4-FFF2-40B4-BE49-F238E27FC236}">
                <a16:creationId xmlns:a16="http://schemas.microsoft.com/office/drawing/2014/main" id="{8A4AB6F8-D05F-8E40-A637-083D1274FB35}"/>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6" name="Footer Placeholder 4">
            <a:extLst>
              <a:ext uri="{FF2B5EF4-FFF2-40B4-BE49-F238E27FC236}">
                <a16:creationId xmlns:a16="http://schemas.microsoft.com/office/drawing/2014/main" id="{48092FCE-E544-874D-A440-7B68904C34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40821003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838200" y="365125"/>
            <a:ext cx="10515600" cy="74358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838200" y="1348740"/>
            <a:ext cx="10515600" cy="4828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1099844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5" name="Rectangle 14">
            <a:extLst>
              <a:ext uri="{FF2B5EF4-FFF2-40B4-BE49-F238E27FC236}">
                <a16:creationId xmlns:a16="http://schemas.microsoft.com/office/drawing/2014/main" id="{55E76717-4761-EC4B-BDB1-C130638E59C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AF415A2A-5C4A-BE45-8CAF-820EC97BED1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40020391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9" name="Rectangle 28">
            <a:extLst>
              <a:ext uri="{FF2B5EF4-FFF2-40B4-BE49-F238E27FC236}">
                <a16:creationId xmlns:a16="http://schemas.microsoft.com/office/drawing/2014/main" id="{A774845D-2BF0-2740-9880-8D2B0EBB22B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4" name="Footer Placeholder 4">
            <a:extLst>
              <a:ext uri="{FF2B5EF4-FFF2-40B4-BE49-F238E27FC236}">
                <a16:creationId xmlns:a16="http://schemas.microsoft.com/office/drawing/2014/main" id="{7695749F-B8A1-694A-8E96-E3DE4B0E92E9}"/>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5505241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3" name="Rectangle 32">
            <a:extLst>
              <a:ext uri="{FF2B5EF4-FFF2-40B4-BE49-F238E27FC236}">
                <a16:creationId xmlns:a16="http://schemas.microsoft.com/office/drawing/2014/main" id="{A5480C56-313A-5C4D-A02B-5C10621A5061}"/>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7" name="Footer Placeholder 4">
            <a:extLst>
              <a:ext uri="{FF2B5EF4-FFF2-40B4-BE49-F238E27FC236}">
                <a16:creationId xmlns:a16="http://schemas.microsoft.com/office/drawing/2014/main" id="{FFD2AE71-6126-9A49-BF5D-602677416553}"/>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3610991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D8D606F0-071A-A842-B316-9BEBD143AC3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7" name="Footer Placeholder 4">
            <a:extLst>
              <a:ext uri="{FF2B5EF4-FFF2-40B4-BE49-F238E27FC236}">
                <a16:creationId xmlns:a16="http://schemas.microsoft.com/office/drawing/2014/main" id="{BD920E71-4E45-E74F-B01A-DC16C3B807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39156325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2400">
          <p15:clr>
            <a:srgbClr val="FBAE40"/>
          </p15:clr>
        </p15:guide>
        <p15:guide id="7" orient="horz" pos="69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pic>
        <p:nvPicPr>
          <p:cNvPr id="5" name="Content Placeholder 11">
            <a:extLst>
              <a:ext uri="{FF2B5EF4-FFF2-40B4-BE49-F238E27FC236}">
                <a16:creationId xmlns:a16="http://schemas.microsoft.com/office/drawing/2014/main" id="{CC333B92-F402-CEA8-2D08-4867414EEBD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Tree>
    <p:custDataLst>
      <p:tags r:id="rId1"/>
    </p:custDataLst>
    <p:extLst>
      <p:ext uri="{BB962C8B-B14F-4D97-AF65-F5344CB8AC3E}">
        <p14:creationId xmlns:p14="http://schemas.microsoft.com/office/powerpoint/2010/main" val="37827950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Content Placeholder 11">
            <a:extLst>
              <a:ext uri="{FF2B5EF4-FFF2-40B4-BE49-F238E27FC236}">
                <a16:creationId xmlns:a16="http://schemas.microsoft.com/office/drawing/2014/main" id="{F775B8F2-F22A-CEF9-90B7-8463676B38B4}"/>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50861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8893-C521-2D79-BBCF-B1FE9BE2A7E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1524000" y="3602038"/>
            <a:ext cx="9144000" cy="1655762"/>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9574246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90612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6086570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0B366E-7661-7B28-3EF8-C6299F3EA20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F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pic>
        <p:nvPicPr>
          <p:cNvPr id="8" name="Picture 7">
            <a:extLst>
              <a:ext uri="{FF2B5EF4-FFF2-40B4-BE49-F238E27FC236}">
                <a16:creationId xmlns:a16="http://schemas.microsoft.com/office/drawing/2014/main" id="{38231928-3603-7A43-CBE3-C5C5AFCD2B56}"/>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pic>
        <p:nvPicPr>
          <p:cNvPr id="9" name="Content Placeholder 11">
            <a:extLst>
              <a:ext uri="{FF2B5EF4-FFF2-40B4-BE49-F238E27FC236}">
                <a16:creationId xmlns:a16="http://schemas.microsoft.com/office/drawing/2014/main" id="{B5C2DC74-2E8B-1156-B582-D14894F9D5F6}"/>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Tree>
    <p:custDataLst>
      <p:tags r:id="rId1"/>
    </p:custDataLst>
    <p:extLst>
      <p:ext uri="{BB962C8B-B14F-4D97-AF65-F5344CB8AC3E}">
        <p14:creationId xmlns:p14="http://schemas.microsoft.com/office/powerpoint/2010/main" val="9485687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3651220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A5B1-B8C4-D69A-7447-A4CBF39B40D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D65BE4-ABE7-197C-80E2-862852CE9849}"/>
              </a:ext>
            </a:extLst>
          </p:cNvPr>
          <p:cNvSpPr>
            <a:spLocks noGrp="1"/>
          </p:cNvSpPr>
          <p:nvPr>
            <p:ph sz="half" idx="1"/>
          </p:nvPr>
        </p:nvSpPr>
        <p:spPr>
          <a:xfrm>
            <a:off x="838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3EDA619-B329-3F49-9261-680F1E6A6233}"/>
              </a:ext>
            </a:extLst>
          </p:cNvPr>
          <p:cNvSpPr>
            <a:spLocks noGrp="1"/>
          </p:cNvSpPr>
          <p:nvPr>
            <p:ph sz="half" idx="2"/>
          </p:nvPr>
        </p:nvSpPr>
        <p:spPr>
          <a:xfrm>
            <a:off x="6172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7F9236-D7DF-4CD8-A156-B3E7E81C3D73}"/>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6" name="Footer Placeholder 5">
            <a:extLst>
              <a:ext uri="{FF2B5EF4-FFF2-40B4-BE49-F238E27FC236}">
                <a16:creationId xmlns:a16="http://schemas.microsoft.com/office/drawing/2014/main" id="{07B605AA-1401-F045-C004-03A17C878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34C2E-D4E6-BC17-D128-B4EEB3EF93B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8284081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441E-D98F-3A5F-DEF0-B3EB64217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10AC3-BCBE-D9D1-11E0-B254287F4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B5149-5B91-BF4F-1B4B-098C50F3071E}"/>
              </a:ext>
            </a:extLst>
          </p:cNvPr>
          <p:cNvSpPr>
            <a:spLocks noGrp="1"/>
          </p:cNvSpPr>
          <p:nvPr>
            <p:ph sz="half" idx="2"/>
          </p:nvPr>
        </p:nvSpPr>
        <p:spPr>
          <a:xfrm>
            <a:off x="839788" y="2505075"/>
            <a:ext cx="5157787"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19AD482-6F12-D5FD-7E3E-CDD1F2139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A70E93-FC26-6B09-A5B1-26FCE5DB8176}"/>
              </a:ext>
            </a:extLst>
          </p:cNvPr>
          <p:cNvSpPr>
            <a:spLocks noGrp="1"/>
          </p:cNvSpPr>
          <p:nvPr>
            <p:ph sz="quarter" idx="4"/>
          </p:nvPr>
        </p:nvSpPr>
        <p:spPr>
          <a:xfrm>
            <a:off x="6172200" y="2505075"/>
            <a:ext cx="5183188"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0BD5343-F8CA-1B2A-37A2-804615E5FF35}"/>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8" name="Footer Placeholder 7">
            <a:extLst>
              <a:ext uri="{FF2B5EF4-FFF2-40B4-BE49-F238E27FC236}">
                <a16:creationId xmlns:a16="http://schemas.microsoft.com/office/drawing/2014/main" id="{4005C401-3F78-EC37-EBC2-F8439706A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6B8A0-FA9F-CDFB-6784-35AA3AE83ABB}"/>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59328287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99531472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96596242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D113-7818-E67A-15BD-687F8AF7BF4E}"/>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DD56845F-A190-DB70-06D0-BAEEE8B21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EDF9F7A-352B-CAC6-DD0E-2E19286A7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B2F8C-9959-42F4-DA1C-9880853E7E6D}"/>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6" name="Footer Placeholder 5">
            <a:extLst>
              <a:ext uri="{FF2B5EF4-FFF2-40B4-BE49-F238E27FC236}">
                <a16:creationId xmlns:a16="http://schemas.microsoft.com/office/drawing/2014/main" id="{CEA2F5DC-244B-D010-88E4-943E24448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9C6E-6707-B304-8DD2-41872D31D508}"/>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2280645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1702315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596596" y="700391"/>
            <a:ext cx="4588247"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596595"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8479915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78BD-86F6-D701-C031-7CE234C2E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96AE5-364D-E353-F945-BEED34F7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2C0E-380E-C3E9-16E7-0154D0D50C55}"/>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5" name="Footer Placeholder 4">
            <a:extLst>
              <a:ext uri="{FF2B5EF4-FFF2-40B4-BE49-F238E27FC236}">
                <a16:creationId xmlns:a16="http://schemas.microsoft.com/office/drawing/2014/main" id="{A3ADEA33-AAF4-EAE4-20AE-CD5D0E52E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F79D-22C2-E5E7-AAA1-318B447DEB2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2619645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A57E2-F120-4FF5-669B-13CEE4CFE8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DF2FB-C4BD-E431-A36B-70C685ADC8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C33EA-1B9A-C3CB-9F1F-6D1A0AC04149}"/>
              </a:ext>
            </a:extLst>
          </p:cNvPr>
          <p:cNvSpPr>
            <a:spLocks noGrp="1"/>
          </p:cNvSpPr>
          <p:nvPr>
            <p:ph type="dt" sz="half" idx="10"/>
          </p:nvPr>
        </p:nvSpPr>
        <p:spPr/>
        <p:txBody>
          <a:bodyPr/>
          <a:lstStyle/>
          <a:p>
            <a:fld id="{A4D97057-DBCB-493B-869D-2D42A893D73B}" type="datetimeFigureOut">
              <a:rPr lang="en-US" smtClean="0"/>
              <a:t>2/16/2025</a:t>
            </a:fld>
            <a:endParaRPr lang="en-US"/>
          </a:p>
        </p:txBody>
      </p:sp>
      <p:sp>
        <p:nvSpPr>
          <p:cNvPr id="5" name="Footer Placeholder 4">
            <a:extLst>
              <a:ext uri="{FF2B5EF4-FFF2-40B4-BE49-F238E27FC236}">
                <a16:creationId xmlns:a16="http://schemas.microsoft.com/office/drawing/2014/main" id="{B9754CEE-35D2-F561-A026-C72E15DE2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52E5-6733-F3EE-0D84-319363E9F8EC}"/>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69415440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9347200" y="2052960"/>
            <a:ext cx="2641600" cy="1828800"/>
          </a:xfrm>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609600" y="2052960"/>
            <a:ext cx="8432800" cy="1828800"/>
          </a:xfrm>
        </p:spPr>
        <p:txBody>
          <a:bodyPr/>
          <a:lstStyle>
            <a:lvl1pPr algn="l">
              <a:defRPr sz="4200" b="1" kern="0" cap="all" spc="0" baseline="0"/>
            </a:lvl1pPr>
          </a:lstStyle>
          <a:p>
            <a:r>
              <a:rPr lang="en-US" dirty="0"/>
              <a:t>Click to edit Master title style</a:t>
            </a:r>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A529D858-9C8D-404D-8BD9-4BB17F638C88}" type="slidenum">
              <a:rPr lang="en-US" altLang="en-US" smtClean="0"/>
              <a:pPr/>
              <a:t>‹#›</a:t>
            </a:fld>
            <a:endParaRPr lang="en-US" altLang="en-US"/>
          </a:p>
        </p:txBody>
      </p:sp>
      <p:sp>
        <p:nvSpPr>
          <p:cNvPr id="8" name="Footer Placeholder 11"/>
          <p:cNvSpPr>
            <a:spLocks noGrp="1"/>
          </p:cNvSpPr>
          <p:nvPr>
            <p:ph type="ftr" sz="quarter" idx="12"/>
          </p:nvPr>
        </p:nvSpPr>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23525827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90318669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03208"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35604"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203208" y="2052960"/>
            <a:ext cx="2641600" cy="1828800"/>
          </a:xfrm>
          <a:ln>
            <a:noFill/>
          </a:ln>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3442004" y="2052960"/>
            <a:ext cx="84328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6757773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9550400"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508000" y="2892277"/>
            <a:ext cx="8432800" cy="1645920"/>
          </a:xfrm>
        </p:spPr>
        <p:txBody>
          <a:bodyPr/>
          <a:lstStyle>
            <a:lvl1pPr algn="l">
              <a:defRPr sz="4200" b="1" cap="all" spc="150" baseline="0"/>
            </a:lvl1pPr>
          </a:lstStyle>
          <a:p>
            <a:r>
              <a:rPr lang="en-US" dirty="0"/>
              <a:t>Click to edit Master title style</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altLang="en-US" smtClean="0">
                <a:solidFill>
                  <a:srgbClr val="C5D1D7"/>
                </a:solidFill>
              </a:rPr>
              <a:pPr/>
              <a:t>‹#›</a:t>
            </a:fld>
            <a:endParaRPr lang="en-US" altLang="en-US">
              <a:solidFill>
                <a:srgbClr val="C5D1D7"/>
              </a:solidFill>
            </a:endParaRPr>
          </a:p>
        </p:txBody>
      </p:sp>
      <p:sp>
        <p:nvSpPr>
          <p:cNvPr id="11"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a:defRPr/>
            </a:pPr>
            <a:endParaRPr lang="en-US"/>
          </a:p>
        </p:txBody>
      </p:sp>
    </p:spTree>
    <p:custDataLst>
      <p:tags r:id="rId1"/>
    </p:custDataLst>
    <p:extLst>
      <p:ext uri="{BB962C8B-B14F-4D97-AF65-F5344CB8AC3E}">
        <p14:creationId xmlns:p14="http://schemas.microsoft.com/office/powerpoint/2010/main" val="21393986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25516"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57904" y="153988"/>
            <a:ext cx="8940800" cy="6553200"/>
          </a:xfrm>
          <a:prstGeom prst="rect">
            <a:avLst/>
          </a:prstGeom>
          <a:pattFill prst="dkUp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3362704" y="2892277"/>
            <a:ext cx="8432800" cy="1645920"/>
          </a:xfrm>
        </p:spPr>
        <p:txBody>
          <a:bodyPr/>
          <a:lstStyle>
            <a:lvl1pPr algn="l">
              <a:defRPr sz="4200" b="1" cap="all" spc="150"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12637108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7" name="Rectangle 6">
            <a:extLst>
              <a:ext uri="{C183D7F6-B498-43B3-948B-1728B52AA6E4}">
                <adec:decorative xmlns:adec="http://schemas.microsoft.com/office/drawing/2017/decorative" val="1"/>
              </a:ext>
            </a:extLst>
          </p:cNvPr>
          <p:cNvSpPr/>
          <p:nvPr/>
        </p:nvSpPr>
        <p:spPr>
          <a:xfrm>
            <a:off x="203200" y="152400"/>
            <a:ext cx="89408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Content Placeholder 2"/>
          <p:cNvSpPr>
            <a:spLocks noGrp="1"/>
          </p:cNvSpPr>
          <p:nvPr>
            <p:ph idx="1"/>
          </p:nvPr>
        </p:nvSpPr>
        <p:spPr>
          <a:xfrm>
            <a:off x="812800" y="304801"/>
            <a:ext cx="7823200" cy="6051549"/>
          </a:xfrm>
        </p:spPr>
        <p:txBody>
          <a:bodyPr/>
          <a:lstStyle>
            <a:lvl1pPr>
              <a:defRPr sz="3600"/>
            </a:lvl1pPr>
            <a:lvl2pPr>
              <a:defRPr sz="28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546336" y="2130552"/>
            <a:ext cx="2231136" cy="2816352"/>
          </a:xfrm>
        </p:spPr>
        <p:txBody>
          <a:bodyPr tIns="0"/>
          <a:lstStyle>
            <a:lvl1pPr marL="0" indent="0">
              <a:buNone/>
              <a:defRPr sz="32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itle 10"/>
          <p:cNvSpPr>
            <a:spLocks noGrp="1"/>
          </p:cNvSpPr>
          <p:nvPr>
            <p:ph type="title"/>
          </p:nvPr>
        </p:nvSpPr>
        <p:spPr>
          <a:xfrm>
            <a:off x="9546336" y="457200"/>
            <a:ext cx="2234213" cy="1673352"/>
          </a:xfrm>
        </p:spPr>
        <p:txBody>
          <a:bodyPr anchor="b"/>
          <a:lstStyle>
            <a:lvl1pPr algn="l">
              <a:defRPr sz="3600" spc="150" baseline="0"/>
            </a:lvl1pPr>
          </a:lstStyle>
          <a:p>
            <a:r>
              <a:rPr lang="en-US"/>
              <a:t>Click to edit Master title style</a:t>
            </a:r>
            <a:endParaRPr lang="en-US" dirty="0"/>
          </a:p>
        </p:txBody>
      </p:sp>
      <p:sp>
        <p:nvSpPr>
          <p:cNvPr id="10" name="Slide Number Placeholder 6"/>
          <p:cNvSpPr>
            <a:spLocks noGrp="1"/>
          </p:cNvSpPr>
          <p:nvPr>
            <p:ph type="sldNum" sz="quarter" idx="12"/>
          </p:nvPr>
        </p:nvSpPr>
        <p:spPr/>
        <p:txBody>
          <a:bodyPr/>
          <a:lstStyle>
            <a:lvl1pPr>
              <a:defRPr lang="en-US" altLang="en-US" sz="1400" b="1" kern="1200" smtClean="0">
                <a:solidFill>
                  <a:srgbClr val="5081AE"/>
                </a:solidFill>
                <a:latin typeface="Verdana" panose="020B0604030504040204" pitchFamily="34" charset="0"/>
                <a:ea typeface="+mn-ea"/>
                <a:cs typeface="+mn-cs"/>
              </a:defRPr>
            </a:lvl1pPr>
          </a:lstStyle>
          <a:p>
            <a:fld id="{5C6C14FF-F5F8-4688-99D1-C52658825121}" type="slidenum">
              <a:rPr lang="en-US" altLang="en-US" smtClean="0"/>
              <a:pPr/>
              <a:t>‹#›</a:t>
            </a:fld>
            <a:endParaRPr lang="en-US" altLang="en-US"/>
          </a:p>
        </p:txBody>
      </p:sp>
      <p:sp>
        <p:nvSpPr>
          <p:cNvPr id="13"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29650243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040070"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16" y="0"/>
            <a:ext cx="405079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4040071"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507991" y="311972"/>
            <a:ext cx="7336177" cy="5993232"/>
          </a:xfrm>
        </p:spPr>
        <p:txBody>
          <a:bodyPr/>
          <a:lstStyle>
            <a:lvl1pPr>
              <a:defRPr sz="3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3" name="Footer Placeholder 4"/>
          <p:cNvSpPr>
            <a:spLocks noGrp="1"/>
          </p:cNvSpPr>
          <p:nvPr>
            <p:ph type="ftr" sz="quarter" idx="11"/>
          </p:nvPr>
        </p:nvSpPr>
        <p:spPr>
          <a:xfrm>
            <a:off x="9521004" y="6377158"/>
            <a:ext cx="1972235" cy="274638"/>
          </a:xfrm>
          <a:ln/>
        </p:spPr>
        <p:txBody>
          <a:bodyPr/>
          <a:lstStyle>
            <a:lvl1pPr>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26111119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397"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8141501" y="0"/>
            <a:ext cx="4050791"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8006155"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98685"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46384"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98685"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4"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30105534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Picture Placeholder 2"/>
          <p:cNvSpPr>
            <a:spLocks noGrp="1"/>
          </p:cNvSpPr>
          <p:nvPr>
            <p:ph type="pic" idx="1"/>
          </p:nvPr>
        </p:nvSpPr>
        <p:spPr>
          <a:xfrm>
            <a:off x="203200" y="152400"/>
            <a:ext cx="8940800" cy="6553200"/>
          </a:xfrm>
        </p:spPr>
        <p:txBody>
          <a:bodyPr rtlCol="0" anchor="ctr">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550400" y="2133600"/>
            <a:ext cx="22352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itle 9"/>
          <p:cNvSpPr>
            <a:spLocks noGrp="1"/>
          </p:cNvSpPr>
          <p:nvPr>
            <p:ph type="title"/>
          </p:nvPr>
        </p:nvSpPr>
        <p:spPr>
          <a:xfrm>
            <a:off x="9550400" y="460248"/>
            <a:ext cx="2235200" cy="1673352"/>
          </a:xfrm>
        </p:spPr>
        <p:txBody>
          <a:bodyPr anchor="b"/>
          <a:lstStyle>
            <a:lvl1pPr algn="l">
              <a:defRPr sz="2000" spc="150" baseline="0">
                <a:solidFill>
                  <a:schemeClr val="tx2"/>
                </a:solidFill>
              </a:defRPr>
            </a:lvl1pPr>
          </a:lstStyle>
          <a:p>
            <a:r>
              <a:rPr lang="en-US"/>
              <a:t>Click to edit Master title style</a:t>
            </a:r>
            <a:endParaRPr lang="en-US" dirty="0"/>
          </a:p>
        </p:txBody>
      </p:sp>
      <p:sp>
        <p:nvSpPr>
          <p:cNvPr id="9" name="Slide Number Placeholder 6"/>
          <p:cNvSpPr>
            <a:spLocks noGrp="1"/>
          </p:cNvSpPr>
          <p:nvPr>
            <p:ph type="sldNum" sz="quarter" idx="12"/>
          </p:nvPr>
        </p:nvSpPr>
        <p:spPr/>
        <p:txBody>
          <a:bodyPr/>
          <a:lstStyle>
            <a:lvl1pPr>
              <a:defRPr lang="en-US" altLang="en-US" sz="1400" b="1" kern="1200">
                <a:solidFill>
                  <a:srgbClr val="5081AE"/>
                </a:solidFill>
                <a:latin typeface="Verdana" panose="020B0604030504040204" pitchFamily="34" charset="0"/>
                <a:ea typeface="+mn-ea"/>
                <a:cs typeface="+mn-cs"/>
              </a:defRPr>
            </a:lvl1pPr>
          </a:lstStyle>
          <a:p>
            <a:fld id="{C350F5B4-EACB-4704-84FE-B0B110CEC11F}" type="slidenum">
              <a:rPr lang="en-US" altLang="en-US" smtClean="0">
                <a:solidFill>
                  <a:srgbClr val="C5D1D7"/>
                </a:solidFill>
              </a:rPr>
              <a:pPr/>
              <a:t>‹#›</a:t>
            </a:fld>
            <a:endParaRPr lang="en-US" altLang="en-US">
              <a:solidFill>
                <a:srgbClr val="C5D1D7"/>
              </a:solidFill>
            </a:endParaRPr>
          </a:p>
        </p:txBody>
      </p:sp>
      <p:sp>
        <p:nvSpPr>
          <p:cNvPr id="12"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3366158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5081AE"/>
              </a:solidFill>
            </a:endParaRP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16524" y="6184247"/>
            <a:ext cx="438409" cy="457494"/>
          </a:xfrm>
          <a:prstGeom prst="rect">
            <a:avLst/>
          </a:prstGeom>
        </p:spPr>
      </p:pic>
    </p:spTree>
    <p:custDataLst>
      <p:tags r:id="rId1"/>
    </p:custDataLst>
    <p:extLst>
      <p:ext uri="{BB962C8B-B14F-4D97-AF65-F5344CB8AC3E}">
        <p14:creationId xmlns:p14="http://schemas.microsoft.com/office/powerpoint/2010/main" val="415902588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8934677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3_Left side Textbox striped">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p:nvSpPr>
        <p:spPr>
          <a:xfrm>
            <a:off x="203208" y="152400"/>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70316" y="155575"/>
            <a:ext cx="89408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442120"/>
            <a:ext cx="21336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smtClean="0">
                <a:solidFill>
                  <a:srgbClr val="C5D1D7"/>
                </a:solidFill>
              </a:rPr>
              <a:pPr/>
              <a:t>‹#›</a:t>
            </a:fld>
            <a:endParaRPr lang="en-US">
              <a:solidFill>
                <a:srgbClr val="C5D1D7"/>
              </a:solidFill>
            </a:endParaRPr>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accent2">
                    <a:lumMod val="75000"/>
                  </a:schemeClr>
                </a:solidFill>
              </a:defRPr>
            </a:lvl1pPr>
          </a:lstStyle>
          <a:p>
            <a:pPr>
              <a:defRPr/>
            </a:pPr>
            <a:endParaRPr lang="en-US" dirty="0"/>
          </a:p>
        </p:txBody>
      </p:sp>
      <p:sp>
        <p:nvSpPr>
          <p:cNvPr id="17" name="Content Placeholder 2"/>
          <p:cNvSpPr>
            <a:spLocks noGrp="1"/>
          </p:cNvSpPr>
          <p:nvPr>
            <p:ph idx="13"/>
          </p:nvPr>
        </p:nvSpPr>
        <p:spPr>
          <a:xfrm>
            <a:off x="3458020" y="442121"/>
            <a:ext cx="8210904"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45404" y="6123287"/>
            <a:ext cx="438409" cy="457494"/>
          </a:xfrm>
          <a:prstGeom prst="rect">
            <a:avLst/>
          </a:prstGeom>
        </p:spPr>
      </p:pic>
    </p:spTree>
    <p:custDataLst>
      <p:tags r:id="rId1"/>
    </p:custDataLst>
    <p:extLst>
      <p:ext uri="{BB962C8B-B14F-4D97-AF65-F5344CB8AC3E}">
        <p14:creationId xmlns:p14="http://schemas.microsoft.com/office/powerpoint/2010/main" val="2573178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6107670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DE7-C71A-4121-8179-5F7AFEEEBD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E86A75-BD81-4DDA-8D8D-D1AC064CD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A226A3-3FD2-4064-AE30-6476E0EC129E}"/>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5" name="Footer Placeholder 4">
            <a:extLst>
              <a:ext uri="{FF2B5EF4-FFF2-40B4-BE49-F238E27FC236}">
                <a16:creationId xmlns:a16="http://schemas.microsoft.com/office/drawing/2014/main" id="{7C0C0867-DB39-41D2-AA6C-E24C468B1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68E9A-0E42-46E5-A81B-B0B0188A42FF}"/>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0411489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0320167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B6C409-5516-4972-B1F2-76149363D99D}"/>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16278814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689CDA-DCF8-4D80-94C3-5C186EFB0F59}"/>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8162958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6C5DDF-464D-463B-8A99-09FA548C8ABC}"/>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375409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838200" y="365125"/>
            <a:ext cx="10515600" cy="74358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838200" y="1348740"/>
            <a:ext cx="10515600" cy="4828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7610017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2466467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2D46-7516-4816-A784-503C42E97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ED948-12B3-4ECB-B821-FC17F3B7E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6D2FE1-10A8-4446-8659-6B6D489CE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2C70-79BD-4490-AFD8-D1A64037F227}"/>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6" name="Footer Placeholder 5">
            <a:extLst>
              <a:ext uri="{FF2B5EF4-FFF2-40B4-BE49-F238E27FC236}">
                <a16:creationId xmlns:a16="http://schemas.microsoft.com/office/drawing/2014/main" id="{F3811E23-3FB9-4072-BCC2-0DB26600E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6B7B0-4ED8-49A7-840F-377F33181BF5}"/>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7504039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8308318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2/16/2025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7246969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tags" Target="../tags/tag4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image" Target="../media/image1.png"/><Relationship Id="rId2" Type="http://schemas.openxmlformats.org/officeDocument/2006/relationships/slideLayout" Target="../slideLayouts/slideLayout67.xml"/><Relationship Id="rId16" Type="http://schemas.openxmlformats.org/officeDocument/2006/relationships/image" Target="../media/image2.pn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ags" Target="../tags/tag69.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ags" Target="../tags/tag83.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4.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tags" Target="../tags/tag9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4950F-9761-45C7-AEEE-50CD87675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915796-96D2-4A38-91E5-7A5B751B9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A6F294-3836-474A-8DF1-5EA51B6CF3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26139-D7C6-48BE-867E-8AF586D96DF3}" type="datetimeFigureOut">
              <a:rPr lang="en-US" smtClean="0"/>
              <a:t>2/16/2025</a:t>
            </a:fld>
            <a:endParaRPr lang="en-US"/>
          </a:p>
        </p:txBody>
      </p:sp>
      <p:sp>
        <p:nvSpPr>
          <p:cNvPr id="5" name="Footer Placeholder 4">
            <a:extLst>
              <a:ext uri="{FF2B5EF4-FFF2-40B4-BE49-F238E27FC236}">
                <a16:creationId xmlns:a16="http://schemas.microsoft.com/office/drawing/2014/main" id="{95C789B8-1360-4DE0-8C3F-76DBCCA13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18FDB2-7D8B-4380-AD1D-FE38A56AE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75AB8-1768-4EE4-83A3-FB3FA6402523}" type="slidenum">
              <a:rPr lang="en-US" smtClean="0"/>
              <a:t>‹#›</a:t>
            </a:fld>
            <a:endParaRPr lang="en-US"/>
          </a:p>
        </p:txBody>
      </p:sp>
    </p:spTree>
    <p:custDataLst>
      <p:tags r:id="rId41"/>
    </p:custDataLst>
    <p:extLst>
      <p:ext uri="{BB962C8B-B14F-4D97-AF65-F5344CB8AC3E}">
        <p14:creationId xmlns:p14="http://schemas.microsoft.com/office/powerpoint/2010/main" val="3723722406"/>
      </p:ext>
    </p:extLst>
  </p:cSld>
  <p:clrMap bg1="lt1" tx1="dk1" bg2="lt2" tx2="dk2" accent1="accent1" accent2="accent2" accent3="accent3" accent4="accent4" accent5="accent5" accent6="accent6" hlink="hlink" folHlink="folHlink"/>
  <p:sldLayoutIdLst>
    <p:sldLayoutId id="2147483675" r:id="rId1"/>
    <p:sldLayoutId id="2147483772" r:id="rId2"/>
    <p:sldLayoutId id="2147483773" r:id="rId3"/>
    <p:sldLayoutId id="2147483774"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 id="2147483708" r:id="rId37"/>
    <p:sldLayoutId id="2147483709" r:id="rId38"/>
    <p:sldLayoutId id="2147483710" r:id="rId39"/>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2/16/2025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28"/>
    </p:custDataLst>
    <p:extLst>
      <p:ext uri="{BB962C8B-B14F-4D97-AF65-F5344CB8AC3E}">
        <p14:creationId xmlns:p14="http://schemas.microsoft.com/office/powerpoint/2010/main" val="4211373902"/>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740" r:id="rId3"/>
    <p:sldLayoutId id="2147483741" r:id="rId4"/>
    <p:sldLayoutId id="2147483742" r:id="rId5"/>
    <p:sldLayoutId id="2147483743" r:id="rId6"/>
    <p:sldLayoutId id="2147483770" r:id="rId7"/>
    <p:sldLayoutId id="2147483657" r:id="rId8"/>
    <p:sldLayoutId id="2147483660" r:id="rId9"/>
    <p:sldLayoutId id="2147483744"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68" r:id="rId25"/>
    <p:sldLayoutId id="2147483769" r:id="rId26"/>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46B848-AA9A-2CBD-ADC7-53742AD8AA74}"/>
              </a:ext>
              <a:ext uri="{C183D7F6-B498-43B3-948B-1728B52AA6E4}">
                <adec:decorative xmlns:adec="http://schemas.microsoft.com/office/drawing/2017/decorative" val="1"/>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pic>
        <p:nvPicPr>
          <p:cNvPr id="8" name="Content Placeholder 11">
            <a:extLst>
              <a:ext uri="{FF2B5EF4-FFF2-40B4-BE49-F238E27FC236}">
                <a16:creationId xmlns:a16="http://schemas.microsoft.com/office/drawing/2014/main" id="{2BD143D9-BF0A-DCAD-EFE1-9AF3C507FD9F}"/>
              </a:ext>
              <a:ext uri="{C183D7F6-B498-43B3-948B-1728B52AA6E4}">
                <adec:decorative xmlns:adec="http://schemas.microsoft.com/office/drawing/2017/decorative" val="1"/>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8270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371589"/>
            <a:ext cx="10515600" cy="48053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pPr/>
              <a:t>2/16/2025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pPr/>
              <a:t>‹#›</a:t>
            </a:fld>
            <a:endParaRPr lang="en-US"/>
          </a:p>
        </p:txBody>
      </p:sp>
    </p:spTree>
    <p:custDataLst>
      <p:tags r:id="rId15"/>
    </p:custDataLst>
    <p:extLst>
      <p:ext uri="{BB962C8B-B14F-4D97-AF65-F5344CB8AC3E}">
        <p14:creationId xmlns:p14="http://schemas.microsoft.com/office/powerpoint/2010/main" val="12115985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71"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32154"/>
            <a:ext cx="11176000" cy="734646"/>
          </a:xfrm>
          <a:prstGeom prst="rect">
            <a:avLst/>
          </a:prstGeom>
        </p:spPr>
        <p:txBody>
          <a:bodyPr vert="horz" lIns="91440" tIns="45720" rIns="91440" bIns="45720" rtlCol="0" anchor="ctr">
            <a:noAutofit/>
          </a:bodyPr>
          <a:lstStyle/>
          <a:p>
            <a:r>
              <a:rPr lang="en-US" dirty="0"/>
              <a:t>Click to edit Master title style</a:t>
            </a:r>
          </a:p>
        </p:txBody>
      </p:sp>
      <p:sp>
        <p:nvSpPr>
          <p:cNvPr id="1029" name="Text Placeholder 2"/>
          <p:cNvSpPr>
            <a:spLocks noGrp="1"/>
          </p:cNvSpPr>
          <p:nvPr>
            <p:ph type="body" idx="1"/>
          </p:nvPr>
        </p:nvSpPr>
        <p:spPr bwMode="auto">
          <a:xfrm>
            <a:off x="508000" y="1547446"/>
            <a:ext cx="11209867" cy="464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1" name="Footer Placeholder 4"/>
          <p:cNvSpPr>
            <a:spLocks noGrp="1"/>
          </p:cNvSpPr>
          <p:nvPr>
            <p:ph type="ftr" sz="quarter" idx="3"/>
          </p:nvPr>
        </p:nvSpPr>
        <p:spPr bwMode="auto">
          <a:xfrm>
            <a:off x="9521004" y="6377158"/>
            <a:ext cx="197223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900">
                <a:solidFill>
                  <a:schemeClr val="accent2"/>
                </a:solidFill>
                <a:latin typeface="HelveticaNeueLT Std Lt Cn" panose="020B0406020202030204" pitchFamily="34" charset="0"/>
                <a:ea typeface="Verdana" pitchFamily="34" charset="0"/>
                <a:cs typeface="Verdana" pitchFamily="34" charset="0"/>
              </a:defRPr>
            </a:lvl1pPr>
          </a:lstStyle>
          <a:p>
            <a:endParaRPr lang="en-US">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508000" y="6356351"/>
            <a:ext cx="776816"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40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custDataLst>
      <p:tags r:id="rId13"/>
    </p:custDataLst>
    <p:extLst>
      <p:ext uri="{BB962C8B-B14F-4D97-AF65-F5344CB8AC3E}">
        <p14:creationId xmlns:p14="http://schemas.microsoft.com/office/powerpoint/2010/main" val="258672179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3" r:id="rId11"/>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hf sldNum="0" hdr="0" ftr="0" dt="0"/>
  <p:txStyles>
    <p:titleStyle>
      <a:lvl1pPr algn="ctr" rtl="0" eaLnBrk="1" fontAlgn="base" hangingPunct="1">
        <a:spcBef>
          <a:spcPct val="0"/>
        </a:spcBef>
        <a:spcAft>
          <a:spcPct val="0"/>
        </a:spcAft>
        <a:defRPr sz="4400" b="0">
          <a:solidFill>
            <a:schemeClr val="tx1"/>
          </a:solidFill>
          <a:effectLst/>
          <a:latin typeface="Verdana" panose="020B0604030504040204" pitchFamily="34" charset="0"/>
          <a:ea typeface="Verdana" pitchFamily="34" charset="0"/>
          <a:cs typeface="Verdana" panose="020B0604030504040204" pitchFamily="34" charset="0"/>
        </a:defRPr>
      </a:lvl1pPr>
      <a:lvl2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5pPr>
      <a:lvl6pPr marL="4572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6pPr>
      <a:lvl7pPr marL="9144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7pPr>
      <a:lvl8pPr marL="13716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8pPr>
      <a:lvl9pPr marL="18288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9pPr>
    </p:titleStyle>
    <p:bodyStyle>
      <a:lvl1pPr marL="273050"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3600">
          <a:solidFill>
            <a:schemeClr val="tx1"/>
          </a:solidFill>
          <a:latin typeface="Verdana" panose="020B0604030504040204" pitchFamily="34" charset="0"/>
          <a:ea typeface="Verdana" pitchFamily="34" charset="0"/>
          <a:cs typeface="Verdana" panose="020B0604030504040204" pitchFamily="34" charset="0"/>
        </a:defRPr>
      </a:lvl1pPr>
      <a:lvl2pPr marL="547688"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22325"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96963"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4pPr>
      <a:lvl5pPr marL="1279525"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000">
          <a:solidFill>
            <a:schemeClr val="tx1"/>
          </a:solidFill>
          <a:latin typeface="Verdana" panose="020B0604030504040204" pitchFamily="34" charset="0"/>
          <a:ea typeface="Verdana" pitchFamily="34" charset="0"/>
          <a:cs typeface="Verdana" panose="020B0604030504040204" pitchFamily="34" charset="0"/>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4950F-9761-45C7-AEEE-50CD87675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915796-96D2-4A38-91E5-7A5B751B9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A6F294-3836-474A-8DF1-5EA51B6CF3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26139-D7C6-48BE-867E-8AF586D96DF3}" type="datetimeFigureOut">
              <a:rPr lang="en-US" smtClean="0"/>
              <a:t>2/16/2025</a:t>
            </a:fld>
            <a:endParaRPr lang="en-US"/>
          </a:p>
        </p:txBody>
      </p:sp>
      <p:sp>
        <p:nvSpPr>
          <p:cNvPr id="5" name="Footer Placeholder 4">
            <a:extLst>
              <a:ext uri="{FF2B5EF4-FFF2-40B4-BE49-F238E27FC236}">
                <a16:creationId xmlns:a16="http://schemas.microsoft.com/office/drawing/2014/main" id="{95C789B8-1360-4DE0-8C3F-76DBCCA13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18FDB2-7D8B-4380-AD1D-FE38A56AE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75AB8-1768-4EE4-83A3-FB3FA6402523}" type="slidenum">
              <a:rPr lang="en-US" smtClean="0"/>
              <a:t>‹#›</a:t>
            </a:fld>
            <a:endParaRPr lang="en-US"/>
          </a:p>
        </p:txBody>
      </p:sp>
    </p:spTree>
    <p:custDataLst>
      <p:tags r:id="rId23"/>
    </p:custDataLst>
    <p:extLst>
      <p:ext uri="{BB962C8B-B14F-4D97-AF65-F5344CB8AC3E}">
        <p14:creationId xmlns:p14="http://schemas.microsoft.com/office/powerpoint/2010/main" val="351200959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1.xml"/><Relationship Id="rId1" Type="http://schemas.openxmlformats.org/officeDocument/2006/relationships/tags" Target="../tags/tag1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26.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27.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128.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129.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130.xml"/><Relationship Id="rId5" Type="http://schemas.microsoft.com/office/2007/relationships/hdphoto" Target="../media/hdphoto1.wdp"/><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tags" Target="../tags/tag131.xml"/><Relationship Id="rId5" Type="http://schemas.microsoft.com/office/2007/relationships/hdphoto" Target="../media/hdphoto2.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132.xml"/><Relationship Id="rId5" Type="http://schemas.microsoft.com/office/2007/relationships/hdphoto" Target="../media/hdphoto3.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133.xml"/><Relationship Id="rId5" Type="http://schemas.microsoft.com/office/2007/relationships/hdphoto" Target="../media/hdphoto4.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134.xml"/><Relationship Id="rId5" Type="http://schemas.microsoft.com/office/2007/relationships/hdphoto" Target="../media/hdphoto5.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tags" Target="../tags/tag135.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18.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136.xml"/><Relationship Id="rId5" Type="http://schemas.microsoft.com/office/2007/relationships/hdphoto" Target="../media/hdphoto6.wdp"/><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137.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138.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139.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7.xml"/><Relationship Id="rId1" Type="http://schemas.openxmlformats.org/officeDocument/2006/relationships/tags" Target="../tags/tag14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7.xml"/><Relationship Id="rId1" Type="http://schemas.openxmlformats.org/officeDocument/2006/relationships/tags" Target="../tags/tag141.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1.xml"/><Relationship Id="rId1" Type="http://schemas.openxmlformats.org/officeDocument/2006/relationships/tags" Target="../tags/tag119.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120.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12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12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9.svg"/><Relationship Id="rId2" Type="http://schemas.openxmlformats.org/officeDocument/2006/relationships/slideLayout" Target="../slideLayouts/slideLayout106.xml"/><Relationship Id="rId1" Type="http://schemas.openxmlformats.org/officeDocument/2006/relationships/tags" Target="../tags/tag12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0.xml"/><Relationship Id="rId1" Type="http://schemas.openxmlformats.org/officeDocument/2006/relationships/tags" Target="../tags/tag124.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8.xml"/><Relationship Id="rId1" Type="http://schemas.openxmlformats.org/officeDocument/2006/relationships/tags" Target="../tags/tag1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2D1C0A-CC50-51B4-C583-2D8B8847F3A7}"/>
              </a:ext>
              <a:ext uri="{C183D7F6-B498-43B3-948B-1728B52AA6E4}">
                <adec:decorative xmlns:adec="http://schemas.microsoft.com/office/drawing/2017/decorative" val="1"/>
              </a:ext>
            </a:extLst>
          </p:cNvPr>
          <p:cNvSpPr/>
          <p:nvPr/>
        </p:nvSpPr>
        <p:spPr>
          <a:xfrm>
            <a:off x="0" y="0"/>
            <a:ext cx="3357797" cy="6858000"/>
          </a:xfrm>
          <a:prstGeom prst="rect">
            <a:avLst/>
          </a:prstGeom>
          <a:solidFill>
            <a:srgbClr val="E9724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913176F0-56EA-5670-454B-E23F90B6BFB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sp>
        <p:nvSpPr>
          <p:cNvPr id="4" name="Title 3">
            <a:extLst>
              <a:ext uri="{FF2B5EF4-FFF2-40B4-BE49-F238E27FC236}">
                <a16:creationId xmlns:a16="http://schemas.microsoft.com/office/drawing/2014/main" id="{597E2397-082B-231F-C344-451C5135B804}"/>
              </a:ext>
            </a:extLst>
          </p:cNvPr>
          <p:cNvSpPr>
            <a:spLocks noGrp="1"/>
          </p:cNvSpPr>
          <p:nvPr>
            <p:ph type="ctrTitle"/>
          </p:nvPr>
        </p:nvSpPr>
        <p:spPr>
          <a:xfrm>
            <a:off x="3972393" y="1203767"/>
            <a:ext cx="7330191" cy="2673752"/>
          </a:xfrm>
          <a:noFill/>
        </p:spPr>
        <p:txBody>
          <a:bodyPr>
            <a:noAutofit/>
          </a:bodyPr>
          <a:lstStyle/>
          <a:p>
            <a:r>
              <a:rPr lang="en-US" b="1" dirty="0"/>
              <a:t>Personal Protective Equipment</a:t>
            </a:r>
          </a:p>
        </p:txBody>
      </p:sp>
      <p:sp>
        <p:nvSpPr>
          <p:cNvPr id="5" name="Subtitle 4">
            <a:extLst>
              <a:ext uri="{FF2B5EF4-FFF2-40B4-BE49-F238E27FC236}">
                <a16:creationId xmlns:a16="http://schemas.microsoft.com/office/drawing/2014/main" id="{B42506F4-0D1C-8587-7C51-C37572DE1D0A}"/>
              </a:ext>
            </a:extLst>
          </p:cNvPr>
          <p:cNvSpPr>
            <a:spLocks noGrp="1"/>
          </p:cNvSpPr>
          <p:nvPr>
            <p:ph type="subTitle" idx="1"/>
          </p:nvPr>
        </p:nvSpPr>
        <p:spPr>
          <a:xfrm>
            <a:off x="4432091" y="4236334"/>
            <a:ext cx="6410794" cy="1021466"/>
          </a:xfrm>
        </p:spPr>
        <p:txBody>
          <a:bodyPr anchor="ctr">
            <a:normAutofit/>
          </a:bodyPr>
          <a:lstStyle/>
          <a:p>
            <a:r>
              <a:rPr lang="en-US" sz="5400" i="1" kern="0" dirty="0"/>
              <a:t>Donning Level C</a:t>
            </a:r>
            <a:endParaRPr lang="en-US" sz="5400" i="1" kern="0" dirty="0">
              <a:latin typeface="Verdana" panose="020B0604030504040204" pitchFamily="34" charset="0"/>
              <a:ea typeface="Verdana" panose="020B0604030504040204" pitchFamily="34" charset="0"/>
            </a:endParaRPr>
          </a:p>
        </p:txBody>
      </p:sp>
      <p:pic>
        <p:nvPicPr>
          <p:cNvPr id="9" name="Picture 8" descr="Just-In-Time training logo containing multiple concentric circles">
            <a:extLst>
              <a:ext uri="{FF2B5EF4-FFF2-40B4-BE49-F238E27FC236}">
                <a16:creationId xmlns:a16="http://schemas.microsoft.com/office/drawing/2014/main" id="{B2CF6144-1DBD-545C-DA83-8F7C1697CB1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62343"/>
            <a:ext cx="3357797" cy="3366656"/>
          </a:xfrm>
          <a:prstGeom prst="rect">
            <a:avLst/>
          </a:prstGeom>
        </p:spPr>
      </p:pic>
      <p:pic>
        <p:nvPicPr>
          <p:cNvPr id="13" name="Picture 12" descr="The Center for Food Security and Public Health logo">
            <a:extLst>
              <a:ext uri="{FF2B5EF4-FFF2-40B4-BE49-F238E27FC236}">
                <a16:creationId xmlns:a16="http://schemas.microsoft.com/office/drawing/2014/main" id="{0C75F44B-C6BC-AB90-7D5A-A0EB81B348F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4811" y="4522394"/>
            <a:ext cx="2603221" cy="1470812"/>
          </a:xfrm>
          <a:prstGeom prst="rect">
            <a:avLst/>
          </a:prstGeom>
        </p:spPr>
      </p:pic>
    </p:spTree>
    <p:custDataLst>
      <p:tags r:id="rId1"/>
    </p:custDataLst>
    <p:extLst>
      <p:ext uri="{BB962C8B-B14F-4D97-AF65-F5344CB8AC3E}">
        <p14:creationId xmlns:p14="http://schemas.microsoft.com/office/powerpoint/2010/main" val="3073876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Up 9">
            <a:extLst>
              <a:ext uri="{FF2B5EF4-FFF2-40B4-BE49-F238E27FC236}">
                <a16:creationId xmlns:a16="http://schemas.microsoft.com/office/drawing/2014/main" id="{53DF7E5E-851C-ECF2-C859-13B53B4AC044}"/>
              </a:ext>
              <a:ext uri="{C183D7F6-B498-43B3-948B-1728B52AA6E4}">
                <adec:decorative xmlns:adec="http://schemas.microsoft.com/office/drawing/2017/decorative" val="1"/>
              </a:ext>
            </a:extLst>
          </p:cNvPr>
          <p:cNvSpPr/>
          <p:nvPr/>
        </p:nvSpPr>
        <p:spPr>
          <a:xfrm>
            <a:off x="-850232" y="0"/>
            <a:ext cx="8117306" cy="6858000"/>
          </a:xfrm>
          <a:prstGeom prst="upArrow">
            <a:avLst>
              <a:gd name="adj1" fmla="val 66110"/>
              <a:gd name="adj2" fmla="val 38538"/>
            </a:avLst>
          </a:prstGeom>
          <a:solidFill>
            <a:srgbClr val="FAAA6C">
              <a:alpha val="29020"/>
            </a:srgbClr>
          </a:solidFill>
          <a:ln>
            <a:solidFill>
              <a:srgbClr val="FAAA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6ED49FD-1681-3008-06E9-7C5209593C71}"/>
              </a:ext>
            </a:extLst>
          </p:cNvPr>
          <p:cNvSpPr>
            <a:spLocks noGrp="1"/>
          </p:cNvSpPr>
          <p:nvPr>
            <p:ph type="title"/>
          </p:nvPr>
        </p:nvSpPr>
        <p:spPr>
          <a:xfrm>
            <a:off x="482600" y="292100"/>
            <a:ext cx="5384800" cy="1230630"/>
          </a:xfrm>
        </p:spPr>
        <p:txBody>
          <a:bodyPr anchor="ctr">
            <a:noAutofit/>
          </a:bodyPr>
          <a:lstStyle/>
          <a:p>
            <a:pPr algn="ctr">
              <a:lnSpc>
                <a:spcPct val="110000"/>
              </a:lnSpc>
            </a:pPr>
            <a:r>
              <a:rPr lang="en-US" b="1" dirty="0"/>
              <a:t>Donning PPE: </a:t>
            </a:r>
            <a:br>
              <a:rPr lang="en-US" b="1" dirty="0"/>
            </a:br>
            <a:r>
              <a:rPr lang="en-US" b="1" dirty="0"/>
              <a:t>Put On Suit</a:t>
            </a:r>
          </a:p>
        </p:txBody>
      </p:sp>
      <p:sp>
        <p:nvSpPr>
          <p:cNvPr id="9" name="Text Placeholder 8">
            <a:extLst>
              <a:ext uri="{FF2B5EF4-FFF2-40B4-BE49-F238E27FC236}">
                <a16:creationId xmlns:a16="http://schemas.microsoft.com/office/drawing/2014/main" id="{21791DA8-1DBC-6CB7-3241-2AF1E707020F}"/>
              </a:ext>
            </a:extLst>
          </p:cNvPr>
          <p:cNvSpPr>
            <a:spLocks noGrp="1"/>
          </p:cNvSpPr>
          <p:nvPr>
            <p:ph type="body" sz="half" idx="13"/>
          </p:nvPr>
        </p:nvSpPr>
        <p:spPr>
          <a:xfrm>
            <a:off x="1057834" y="2982672"/>
            <a:ext cx="4838307" cy="2834803"/>
          </a:xfrm>
        </p:spPr>
        <p:txBody>
          <a:bodyPr>
            <a:noAutofit/>
          </a:bodyPr>
          <a:lstStyle/>
          <a:p>
            <a:pPr marL="457200" indent="-457200">
              <a:buFont typeface="Wingdings 3" panose="05040102010807070707" pitchFamily="18" charset="2"/>
              <a:buChar char=""/>
            </a:pPr>
            <a:r>
              <a:rPr lang="en-US" sz="3000" b="1" dirty="0"/>
              <a:t>Insert socked</a:t>
            </a:r>
            <a:br>
              <a:rPr lang="en-US" sz="3000" b="1" dirty="0"/>
            </a:br>
            <a:r>
              <a:rPr lang="en-US" sz="3000" b="1" dirty="0"/>
              <a:t>feet into the foot pouches of the protective coveralls</a:t>
            </a:r>
          </a:p>
          <a:p>
            <a:endParaRPr lang="en-US" sz="1800" b="1" dirty="0"/>
          </a:p>
        </p:txBody>
      </p:sp>
      <p:pic>
        <p:nvPicPr>
          <p:cNvPr id="6" name="Picture 5" descr="A person putting on PPE coveralls">
            <a:extLst>
              <a:ext uri="{FF2B5EF4-FFF2-40B4-BE49-F238E27FC236}">
                <a16:creationId xmlns:a16="http://schemas.microsoft.com/office/drawing/2014/main" id="{B501D465-579B-AE53-850B-88F42ACE3C1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56474" y="0"/>
            <a:ext cx="5135525" cy="6858000"/>
          </a:xfrm>
          <a:prstGeom prst="rect">
            <a:avLst/>
          </a:prstGeom>
        </p:spPr>
      </p:pic>
    </p:spTree>
    <p:custDataLst>
      <p:tags r:id="rId1"/>
    </p:custDataLst>
    <p:extLst>
      <p:ext uri="{BB962C8B-B14F-4D97-AF65-F5344CB8AC3E}">
        <p14:creationId xmlns:p14="http://schemas.microsoft.com/office/powerpoint/2010/main" val="513054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7B3E6-D620-82AB-1562-952437C49F1D}"/>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7E47F7D7-2497-21E7-6CD8-971920A6E29D}"/>
              </a:ext>
              <a:ext uri="{C183D7F6-B498-43B3-948B-1728B52AA6E4}">
                <adec:decorative xmlns:adec="http://schemas.microsoft.com/office/drawing/2017/decorative" val="1"/>
              </a:ext>
            </a:extLst>
          </p:cNvPr>
          <p:cNvSpPr/>
          <p:nvPr/>
        </p:nvSpPr>
        <p:spPr>
          <a:xfrm>
            <a:off x="-850232" y="0"/>
            <a:ext cx="8117306" cy="6858000"/>
          </a:xfrm>
          <a:prstGeom prst="upArrow">
            <a:avLst>
              <a:gd name="adj1" fmla="val 66110"/>
              <a:gd name="adj2" fmla="val 38538"/>
            </a:avLst>
          </a:prstGeom>
          <a:solidFill>
            <a:srgbClr val="FAAA6C">
              <a:alpha val="29020"/>
            </a:srgbClr>
          </a:solidFill>
          <a:ln>
            <a:solidFill>
              <a:srgbClr val="FAAA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11056D7-1250-576F-DF74-D0C161198A17}"/>
              </a:ext>
            </a:extLst>
          </p:cNvPr>
          <p:cNvSpPr>
            <a:spLocks noGrp="1"/>
          </p:cNvSpPr>
          <p:nvPr>
            <p:ph type="title"/>
          </p:nvPr>
        </p:nvSpPr>
        <p:spPr>
          <a:xfrm>
            <a:off x="482600" y="292100"/>
            <a:ext cx="5384800" cy="1230630"/>
          </a:xfrm>
        </p:spPr>
        <p:txBody>
          <a:bodyPr anchor="ctr">
            <a:noAutofit/>
          </a:bodyPr>
          <a:lstStyle/>
          <a:p>
            <a:pPr algn="ctr">
              <a:lnSpc>
                <a:spcPct val="110000"/>
              </a:lnSpc>
            </a:pPr>
            <a:r>
              <a:rPr lang="en-US" b="1" dirty="0"/>
              <a:t>Donning PPE: </a:t>
            </a:r>
            <a:br>
              <a:rPr lang="en-US" b="1" dirty="0"/>
            </a:br>
            <a:r>
              <a:rPr lang="en-US" b="1" dirty="0"/>
              <a:t>Pull Up Suit</a:t>
            </a:r>
          </a:p>
        </p:txBody>
      </p:sp>
      <p:sp>
        <p:nvSpPr>
          <p:cNvPr id="11" name="Text Placeholder 8">
            <a:extLst>
              <a:ext uri="{FF2B5EF4-FFF2-40B4-BE49-F238E27FC236}">
                <a16:creationId xmlns:a16="http://schemas.microsoft.com/office/drawing/2014/main" id="{CAAB9DFE-0A5F-B35D-ED2F-72F0F937F718}"/>
              </a:ext>
            </a:extLst>
          </p:cNvPr>
          <p:cNvSpPr txBox="1">
            <a:spLocks/>
          </p:cNvSpPr>
          <p:nvPr/>
        </p:nvSpPr>
        <p:spPr>
          <a:xfrm>
            <a:off x="539472" y="5012284"/>
            <a:ext cx="5384800" cy="1621601"/>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n-US" sz="3000" b="1" dirty="0"/>
              <a:t>Pull protective suit</a:t>
            </a:r>
            <a:br>
              <a:rPr lang="en-US" sz="3000" b="1" dirty="0"/>
            </a:br>
            <a:r>
              <a:rPr lang="en-US" sz="3000" b="1" dirty="0"/>
              <a:t>up and insert arm into sleeves</a:t>
            </a:r>
          </a:p>
        </p:txBody>
      </p:sp>
      <p:sp>
        <p:nvSpPr>
          <p:cNvPr id="9" name="Text Placeholder 8">
            <a:extLst>
              <a:ext uri="{FF2B5EF4-FFF2-40B4-BE49-F238E27FC236}">
                <a16:creationId xmlns:a16="http://schemas.microsoft.com/office/drawing/2014/main" id="{985A0976-027A-1762-1281-731FCA9A7C1D}"/>
              </a:ext>
            </a:extLst>
          </p:cNvPr>
          <p:cNvSpPr txBox="1">
            <a:spLocks/>
          </p:cNvSpPr>
          <p:nvPr/>
        </p:nvSpPr>
        <p:spPr>
          <a:xfrm>
            <a:off x="539472" y="3826519"/>
            <a:ext cx="5384800" cy="976777"/>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n-US" sz="3000" b="1" dirty="0"/>
              <a:t>Pull suit over shoulders</a:t>
            </a:r>
          </a:p>
        </p:txBody>
      </p:sp>
      <p:sp>
        <p:nvSpPr>
          <p:cNvPr id="13" name="Text Placeholder 8">
            <a:extLst>
              <a:ext uri="{FF2B5EF4-FFF2-40B4-BE49-F238E27FC236}">
                <a16:creationId xmlns:a16="http://schemas.microsoft.com/office/drawing/2014/main" id="{075C3E17-334F-4809-6A2D-35A0D8C3F250}"/>
              </a:ext>
            </a:extLst>
          </p:cNvPr>
          <p:cNvSpPr txBox="1">
            <a:spLocks/>
          </p:cNvSpPr>
          <p:nvPr/>
        </p:nvSpPr>
        <p:spPr>
          <a:xfrm>
            <a:off x="539472" y="3058730"/>
            <a:ext cx="5384800" cy="558801"/>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n-US" sz="3000" b="1" dirty="0"/>
              <a:t>Zip suit part way up</a:t>
            </a:r>
          </a:p>
        </p:txBody>
      </p:sp>
      <p:sp>
        <p:nvSpPr>
          <p:cNvPr id="3" name="Text Placeholder 2">
            <a:extLst>
              <a:ext uri="{FF2B5EF4-FFF2-40B4-BE49-F238E27FC236}">
                <a16:creationId xmlns:a16="http://schemas.microsoft.com/office/drawing/2014/main" id="{1112BD68-6DAA-9CBB-4520-07CDE34D7856}"/>
              </a:ext>
            </a:extLst>
          </p:cNvPr>
          <p:cNvSpPr>
            <a:spLocks noGrp="1"/>
          </p:cNvSpPr>
          <p:nvPr>
            <p:ph type="body" sz="half" idx="14"/>
          </p:nvPr>
        </p:nvSpPr>
        <p:spPr>
          <a:xfrm>
            <a:off x="530726" y="1825443"/>
            <a:ext cx="5384800" cy="1143000"/>
          </a:xfrm>
        </p:spPr>
        <p:txBody>
          <a:bodyPr>
            <a:noAutofit/>
          </a:bodyPr>
          <a:lstStyle/>
          <a:p>
            <a:pPr algn="ctr"/>
            <a:r>
              <a:rPr lang="en-US" sz="3000" b="1" i="1" dirty="0"/>
              <a:t>DO NOT put on</a:t>
            </a:r>
            <a:br>
              <a:rPr lang="en-US" sz="3000" b="1" i="1" dirty="0"/>
            </a:br>
            <a:r>
              <a:rPr lang="en-US" sz="3000" b="1" i="1" dirty="0"/>
              <a:t>the hood yet</a:t>
            </a:r>
          </a:p>
          <a:p>
            <a:endParaRPr lang="en-US" sz="2800" b="1" dirty="0"/>
          </a:p>
          <a:p>
            <a:endParaRPr lang="en-US" sz="1800" b="1" dirty="0"/>
          </a:p>
        </p:txBody>
      </p:sp>
      <p:pic>
        <p:nvPicPr>
          <p:cNvPr id="5" name="Picture 4" descr="A responder pulling up the PPE coveralls">
            <a:extLst>
              <a:ext uri="{FF2B5EF4-FFF2-40B4-BE49-F238E27FC236}">
                <a16:creationId xmlns:a16="http://schemas.microsoft.com/office/drawing/2014/main" id="{539E5F71-1859-B54D-1C8F-79F40F075EE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873635" y="0"/>
            <a:ext cx="3159626" cy="6858000"/>
          </a:xfrm>
          <a:prstGeom prst="rect">
            <a:avLst/>
          </a:prstGeom>
        </p:spPr>
      </p:pic>
      <p:pic>
        <p:nvPicPr>
          <p:cNvPr id="12" name="Picture 11" descr="A person in PPE coveralls">
            <a:extLst>
              <a:ext uri="{FF2B5EF4-FFF2-40B4-BE49-F238E27FC236}">
                <a16:creationId xmlns:a16="http://schemas.microsoft.com/office/drawing/2014/main" id="{C65A14CE-3AC5-550E-D0AE-E7427907DC6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115926" y="0"/>
            <a:ext cx="3076074" cy="6858000"/>
          </a:xfrm>
          <a:prstGeom prst="rect">
            <a:avLst/>
          </a:prstGeom>
        </p:spPr>
      </p:pic>
    </p:spTree>
    <p:custDataLst>
      <p:tags r:id="rId1"/>
    </p:custDataLst>
    <p:extLst>
      <p:ext uri="{BB962C8B-B14F-4D97-AF65-F5344CB8AC3E}">
        <p14:creationId xmlns:p14="http://schemas.microsoft.com/office/powerpoint/2010/main" val="3354042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92EE7-63EA-2E52-29D5-4C4831B74A3F}"/>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4CD1F2F3-AE00-6B9D-C4D9-CA86134DDC6B}"/>
              </a:ext>
              <a:ext uri="{C183D7F6-B498-43B3-948B-1728B52AA6E4}">
                <adec:decorative xmlns:adec="http://schemas.microsoft.com/office/drawing/2017/decorative" val="1"/>
              </a:ext>
            </a:extLst>
          </p:cNvPr>
          <p:cNvSpPr/>
          <p:nvPr/>
        </p:nvSpPr>
        <p:spPr>
          <a:xfrm>
            <a:off x="-866508" y="0"/>
            <a:ext cx="8117306" cy="6858000"/>
          </a:xfrm>
          <a:prstGeom prst="upArrow">
            <a:avLst>
              <a:gd name="adj1" fmla="val 66110"/>
              <a:gd name="adj2" fmla="val 38538"/>
            </a:avLst>
          </a:prstGeom>
          <a:solidFill>
            <a:srgbClr val="FAAA6C">
              <a:alpha val="29020"/>
            </a:srgbClr>
          </a:solidFill>
          <a:ln>
            <a:solidFill>
              <a:srgbClr val="FAAA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BB93ED0-AB21-CF58-622A-A2925B3D9A30}"/>
              </a:ext>
            </a:extLst>
          </p:cNvPr>
          <p:cNvSpPr>
            <a:spLocks noGrp="1"/>
          </p:cNvSpPr>
          <p:nvPr>
            <p:ph type="title"/>
          </p:nvPr>
        </p:nvSpPr>
        <p:spPr>
          <a:xfrm>
            <a:off x="482600" y="292100"/>
            <a:ext cx="5384800" cy="1230630"/>
          </a:xfrm>
        </p:spPr>
        <p:txBody>
          <a:bodyPr anchor="ctr">
            <a:noAutofit/>
          </a:bodyPr>
          <a:lstStyle/>
          <a:p>
            <a:pPr algn="ctr">
              <a:lnSpc>
                <a:spcPct val="110000"/>
              </a:lnSpc>
            </a:pPr>
            <a:r>
              <a:rPr lang="en-US" b="1" dirty="0"/>
              <a:t>Donning PPE: </a:t>
            </a:r>
            <a:br>
              <a:rPr lang="en-US" b="1" dirty="0"/>
            </a:br>
            <a:r>
              <a:rPr lang="en-US" b="1" dirty="0"/>
              <a:t>Put On Footwear</a:t>
            </a:r>
          </a:p>
        </p:txBody>
      </p:sp>
      <p:sp>
        <p:nvSpPr>
          <p:cNvPr id="2" name="Text Placeholder 8">
            <a:extLst>
              <a:ext uri="{FF2B5EF4-FFF2-40B4-BE49-F238E27FC236}">
                <a16:creationId xmlns:a16="http://schemas.microsoft.com/office/drawing/2014/main" id="{5C39609F-947B-3B1A-4196-6AF3F7ACEC49}"/>
              </a:ext>
            </a:extLst>
          </p:cNvPr>
          <p:cNvSpPr txBox="1">
            <a:spLocks/>
          </p:cNvSpPr>
          <p:nvPr/>
        </p:nvSpPr>
        <p:spPr>
          <a:xfrm>
            <a:off x="968192" y="5256460"/>
            <a:ext cx="4740931" cy="558801"/>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n-US" sz="3000" b="1" dirty="0"/>
              <a:t>Step into boots</a:t>
            </a:r>
          </a:p>
        </p:txBody>
      </p:sp>
      <p:sp>
        <p:nvSpPr>
          <p:cNvPr id="6" name="Text Placeholder 8">
            <a:extLst>
              <a:ext uri="{FF2B5EF4-FFF2-40B4-BE49-F238E27FC236}">
                <a16:creationId xmlns:a16="http://schemas.microsoft.com/office/drawing/2014/main" id="{472ED1C6-EBC8-B328-EED5-49AB36924935}"/>
              </a:ext>
            </a:extLst>
          </p:cNvPr>
          <p:cNvSpPr txBox="1">
            <a:spLocks/>
          </p:cNvSpPr>
          <p:nvPr/>
        </p:nvSpPr>
        <p:spPr>
          <a:xfrm>
            <a:off x="968192" y="3981115"/>
            <a:ext cx="4740931" cy="101600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n-US" sz="3000" b="1" dirty="0"/>
              <a:t>Put on disposable</a:t>
            </a:r>
            <a:br>
              <a:rPr lang="en-US" sz="3000" b="1" dirty="0"/>
            </a:br>
            <a:r>
              <a:rPr lang="en-US" sz="3000" b="1" dirty="0"/>
              <a:t>boot covers</a:t>
            </a:r>
          </a:p>
        </p:txBody>
      </p:sp>
      <p:sp>
        <p:nvSpPr>
          <p:cNvPr id="13" name="Text Placeholder 2">
            <a:extLst>
              <a:ext uri="{FF2B5EF4-FFF2-40B4-BE49-F238E27FC236}">
                <a16:creationId xmlns:a16="http://schemas.microsoft.com/office/drawing/2014/main" id="{B76D1E51-D984-D463-0D42-279A13D71E1A}"/>
              </a:ext>
            </a:extLst>
          </p:cNvPr>
          <p:cNvSpPr txBox="1">
            <a:spLocks/>
          </p:cNvSpPr>
          <p:nvPr/>
        </p:nvSpPr>
        <p:spPr>
          <a:xfrm>
            <a:off x="514684" y="2120230"/>
            <a:ext cx="5384800" cy="101600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3000" b="1" i="1" dirty="0"/>
              <a:t>Use caution to avoid </a:t>
            </a:r>
            <a:br>
              <a:rPr lang="en-US" sz="3000" b="1" i="1" dirty="0"/>
            </a:br>
            <a:r>
              <a:rPr lang="en-US" sz="3000" b="1" i="1" dirty="0"/>
              <a:t>tripping or falling</a:t>
            </a:r>
          </a:p>
          <a:p>
            <a:pPr algn="ctr"/>
            <a:endParaRPr lang="en-US" sz="1800" b="1" dirty="0"/>
          </a:p>
        </p:txBody>
      </p:sp>
      <p:pic>
        <p:nvPicPr>
          <p:cNvPr id="7" name="Picture 6" descr="A person in white hazmat suit putting a pair of disposable boots over rubber boots">
            <a:extLst>
              <a:ext uri="{FF2B5EF4-FFF2-40B4-BE49-F238E27FC236}">
                <a16:creationId xmlns:a16="http://schemas.microsoft.com/office/drawing/2014/main" id="{54B1D473-A43A-C144-48CB-6FD104663B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56475" y="0"/>
            <a:ext cx="5135525" cy="6858000"/>
          </a:xfrm>
          <a:prstGeom prst="rect">
            <a:avLst/>
          </a:prstGeom>
        </p:spPr>
      </p:pic>
    </p:spTree>
    <p:custDataLst>
      <p:tags r:id="rId1"/>
    </p:custDataLst>
    <p:extLst>
      <p:ext uri="{BB962C8B-B14F-4D97-AF65-F5344CB8AC3E}">
        <p14:creationId xmlns:p14="http://schemas.microsoft.com/office/powerpoint/2010/main" val="2159149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85A8E-578D-4485-AF4A-F75AA5F3F33B}"/>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0CCBE7DE-41B3-DA30-5248-6DE1B397FF3E}"/>
              </a:ext>
              <a:ext uri="{C183D7F6-B498-43B3-948B-1728B52AA6E4}">
                <adec:decorative xmlns:adec="http://schemas.microsoft.com/office/drawing/2017/decorative" val="1"/>
              </a:ext>
            </a:extLst>
          </p:cNvPr>
          <p:cNvSpPr/>
          <p:nvPr/>
        </p:nvSpPr>
        <p:spPr>
          <a:xfrm>
            <a:off x="-866508" y="0"/>
            <a:ext cx="8117306" cy="6858000"/>
          </a:xfrm>
          <a:prstGeom prst="upArrow">
            <a:avLst>
              <a:gd name="adj1" fmla="val 66110"/>
              <a:gd name="adj2" fmla="val 38538"/>
            </a:avLst>
          </a:prstGeom>
          <a:solidFill>
            <a:srgbClr val="FAAA6C">
              <a:alpha val="29020"/>
            </a:srgbClr>
          </a:solidFill>
          <a:ln>
            <a:solidFill>
              <a:srgbClr val="FAAA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F2C910F-109C-E303-5FCB-04A87742FDE7}"/>
              </a:ext>
            </a:extLst>
          </p:cNvPr>
          <p:cNvSpPr>
            <a:spLocks noGrp="1"/>
          </p:cNvSpPr>
          <p:nvPr>
            <p:ph type="title"/>
          </p:nvPr>
        </p:nvSpPr>
        <p:spPr>
          <a:xfrm>
            <a:off x="482600" y="292100"/>
            <a:ext cx="5384800" cy="1230630"/>
          </a:xfrm>
        </p:spPr>
        <p:txBody>
          <a:bodyPr anchor="ctr">
            <a:noAutofit/>
          </a:bodyPr>
          <a:lstStyle/>
          <a:p>
            <a:pPr algn="ctr">
              <a:lnSpc>
                <a:spcPct val="110000"/>
              </a:lnSpc>
            </a:pPr>
            <a:r>
              <a:rPr lang="en-US" b="1" dirty="0"/>
              <a:t>Donning PPE: </a:t>
            </a:r>
            <a:br>
              <a:rPr lang="en-US" b="1" dirty="0"/>
            </a:br>
            <a:r>
              <a:rPr lang="en-US" b="1" dirty="0"/>
              <a:t>Tape Junction</a:t>
            </a:r>
          </a:p>
        </p:txBody>
      </p:sp>
      <p:sp>
        <p:nvSpPr>
          <p:cNvPr id="2" name="Text Placeholder 8">
            <a:extLst>
              <a:ext uri="{FF2B5EF4-FFF2-40B4-BE49-F238E27FC236}">
                <a16:creationId xmlns:a16="http://schemas.microsoft.com/office/drawing/2014/main" id="{0CE8EE94-C78A-D10F-F5DD-415E08CCC1ED}"/>
              </a:ext>
            </a:extLst>
          </p:cNvPr>
          <p:cNvSpPr txBox="1">
            <a:spLocks/>
          </p:cNvSpPr>
          <p:nvPr/>
        </p:nvSpPr>
        <p:spPr>
          <a:xfrm>
            <a:off x="930833" y="3470766"/>
            <a:ext cx="4663141" cy="2844128"/>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n-US" sz="3000" b="1" dirty="0"/>
              <a:t>Wrap chemical-resistant tape around the </a:t>
            </a:r>
            <a:br>
              <a:rPr lang="en-US" sz="3000" b="1" dirty="0"/>
            </a:br>
            <a:r>
              <a:rPr lang="en-US" sz="3000" b="1" dirty="0"/>
              <a:t>top of the boot, attaching it to the protective suit</a:t>
            </a:r>
          </a:p>
        </p:txBody>
      </p:sp>
      <p:sp>
        <p:nvSpPr>
          <p:cNvPr id="13" name="Text Placeholder 2">
            <a:extLst>
              <a:ext uri="{FF2B5EF4-FFF2-40B4-BE49-F238E27FC236}">
                <a16:creationId xmlns:a16="http://schemas.microsoft.com/office/drawing/2014/main" id="{FC24B1B7-FCB1-F66F-2555-689E285C26FA}"/>
              </a:ext>
            </a:extLst>
          </p:cNvPr>
          <p:cNvSpPr txBox="1">
            <a:spLocks/>
          </p:cNvSpPr>
          <p:nvPr/>
        </p:nvSpPr>
        <p:spPr>
          <a:xfrm>
            <a:off x="514684" y="1905600"/>
            <a:ext cx="5384800" cy="123063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500" b="1" i="1" dirty="0"/>
              <a:t>Place the tape tab </a:t>
            </a:r>
            <a:br>
              <a:rPr lang="en-US" sz="2500" b="1" i="1" dirty="0"/>
            </a:br>
            <a:r>
              <a:rPr lang="en-US" sz="2500" b="1" i="1" dirty="0"/>
              <a:t>in an accessible location</a:t>
            </a:r>
            <a:br>
              <a:rPr lang="en-US" sz="2500" b="1" i="1" dirty="0"/>
            </a:br>
            <a:r>
              <a:rPr lang="en-US" sz="2500" b="1" i="1" dirty="0"/>
              <a:t> for easy removal</a:t>
            </a:r>
            <a:endParaRPr lang="en-US" sz="1800" b="1" dirty="0"/>
          </a:p>
          <a:p>
            <a:pPr algn="ctr"/>
            <a:endParaRPr lang="en-US" sz="1800" b="1" dirty="0"/>
          </a:p>
        </p:txBody>
      </p:sp>
      <p:pic>
        <p:nvPicPr>
          <p:cNvPr id="8" name="Picture 7" descr="A &quot;buddy&quot; applying tape at the junction of boots and protective suit">
            <a:extLst>
              <a:ext uri="{FF2B5EF4-FFF2-40B4-BE49-F238E27FC236}">
                <a16:creationId xmlns:a16="http://schemas.microsoft.com/office/drawing/2014/main" id="{BB18E62E-610A-EEEE-C120-C8717C2FA5D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974347" y="1030129"/>
            <a:ext cx="6217653" cy="4797743"/>
          </a:xfrm>
          <a:prstGeom prst="rect">
            <a:avLst/>
          </a:prstGeom>
        </p:spPr>
      </p:pic>
    </p:spTree>
    <p:custDataLst>
      <p:tags r:id="rId1"/>
    </p:custDataLst>
    <p:extLst>
      <p:ext uri="{BB962C8B-B14F-4D97-AF65-F5344CB8AC3E}">
        <p14:creationId xmlns:p14="http://schemas.microsoft.com/office/powerpoint/2010/main" val="3424201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A44FB-806B-DFFB-6EDC-94D68A8FB22E}"/>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817DA8BF-04B3-D01A-5096-55FB1F90ABC2}"/>
              </a:ext>
              <a:ext uri="{C183D7F6-B498-43B3-948B-1728B52AA6E4}">
                <adec:decorative xmlns:adec="http://schemas.microsoft.com/office/drawing/2017/decorative" val="1"/>
              </a:ext>
            </a:extLst>
          </p:cNvPr>
          <p:cNvSpPr/>
          <p:nvPr/>
        </p:nvSpPr>
        <p:spPr>
          <a:xfrm>
            <a:off x="-866508" y="0"/>
            <a:ext cx="8117306" cy="6858000"/>
          </a:xfrm>
          <a:prstGeom prst="upArrow">
            <a:avLst>
              <a:gd name="adj1" fmla="val 66110"/>
              <a:gd name="adj2" fmla="val 38538"/>
            </a:avLst>
          </a:prstGeom>
          <a:solidFill>
            <a:srgbClr val="FFD07D">
              <a:alpha val="29020"/>
            </a:srgbClr>
          </a:solidFill>
          <a:ln>
            <a:solidFill>
              <a:srgbClr val="FFD0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2760D4E-107B-0C3F-FB18-BC462E8D03EE}"/>
              </a:ext>
            </a:extLst>
          </p:cNvPr>
          <p:cNvSpPr>
            <a:spLocks noGrp="1"/>
          </p:cNvSpPr>
          <p:nvPr>
            <p:ph type="title"/>
          </p:nvPr>
        </p:nvSpPr>
        <p:spPr>
          <a:xfrm>
            <a:off x="476250" y="244475"/>
            <a:ext cx="5385816" cy="1325563"/>
          </a:xfrm>
        </p:spPr>
        <p:txBody>
          <a:bodyPr vert="horz" lIns="91440" tIns="45720" rIns="91440" bIns="45720" rtlCol="0" anchor="ctr">
            <a:noAutofit/>
          </a:bodyPr>
          <a:lstStyle/>
          <a:p>
            <a:pPr algn="ctr">
              <a:lnSpc>
                <a:spcPct val="110000"/>
              </a:lnSpc>
            </a:pPr>
            <a:r>
              <a:rPr lang="en-US" sz="3200" b="1" dirty="0"/>
              <a:t>Donning PPE: </a:t>
            </a:r>
            <a:br>
              <a:rPr lang="en-US" sz="3200" b="1" dirty="0"/>
            </a:br>
            <a:r>
              <a:rPr lang="en-US" sz="3200" b="1" dirty="0"/>
              <a:t>First Glove Layer</a:t>
            </a:r>
          </a:p>
        </p:txBody>
      </p:sp>
      <p:sp>
        <p:nvSpPr>
          <p:cNvPr id="5" name="Text Placeholder 8">
            <a:extLst>
              <a:ext uri="{FF2B5EF4-FFF2-40B4-BE49-F238E27FC236}">
                <a16:creationId xmlns:a16="http://schemas.microsoft.com/office/drawing/2014/main" id="{157F1A97-6983-74E8-CD37-65F678C8958D}"/>
              </a:ext>
            </a:extLst>
          </p:cNvPr>
          <p:cNvSpPr txBox="1">
            <a:spLocks/>
          </p:cNvSpPr>
          <p:nvPr/>
        </p:nvSpPr>
        <p:spPr>
          <a:xfrm>
            <a:off x="1075766" y="2840727"/>
            <a:ext cx="4832904" cy="1498191"/>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n-US" sz="3000" b="1" dirty="0"/>
              <a:t>Pull on the first pair of gloves</a:t>
            </a:r>
          </a:p>
        </p:txBody>
      </p:sp>
      <p:pic>
        <p:nvPicPr>
          <p:cNvPr id="3" name="Picture 2" descr="A person putting on a pair of disposable latex gloves">
            <a:extLst>
              <a:ext uri="{FF2B5EF4-FFF2-40B4-BE49-F238E27FC236}">
                <a16:creationId xmlns:a16="http://schemas.microsoft.com/office/drawing/2014/main" id="{20A85002-33A1-AB7A-C148-BBFB01DDC993}"/>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a:ext>
            </a:extLst>
          </a:blip>
          <a:srcRect/>
          <a:stretch/>
        </p:blipFill>
        <p:spPr>
          <a:xfrm rot="16200000">
            <a:off x="6244813" y="910813"/>
            <a:ext cx="6857998" cy="5036376"/>
          </a:xfrm>
          <a:prstGeom prst="rect">
            <a:avLst/>
          </a:prstGeom>
        </p:spPr>
      </p:pic>
    </p:spTree>
    <p:custDataLst>
      <p:tags r:id="rId1"/>
    </p:custDataLst>
    <p:extLst>
      <p:ext uri="{BB962C8B-B14F-4D97-AF65-F5344CB8AC3E}">
        <p14:creationId xmlns:p14="http://schemas.microsoft.com/office/powerpoint/2010/main" val="485958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2952A-40D4-3FFB-D08B-F7F90765D103}"/>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7478C259-E9B5-A80A-5C4B-4443CDA87E25}"/>
              </a:ext>
              <a:ext uri="{C183D7F6-B498-43B3-948B-1728B52AA6E4}">
                <adec:decorative xmlns:adec="http://schemas.microsoft.com/office/drawing/2017/decorative" val="1"/>
              </a:ext>
            </a:extLst>
          </p:cNvPr>
          <p:cNvSpPr/>
          <p:nvPr/>
        </p:nvSpPr>
        <p:spPr>
          <a:xfrm>
            <a:off x="-866508" y="0"/>
            <a:ext cx="8117306" cy="6858000"/>
          </a:xfrm>
          <a:prstGeom prst="upArrow">
            <a:avLst>
              <a:gd name="adj1" fmla="val 66110"/>
              <a:gd name="adj2" fmla="val 38538"/>
            </a:avLst>
          </a:prstGeom>
          <a:solidFill>
            <a:srgbClr val="FFD07D">
              <a:alpha val="29020"/>
            </a:srgbClr>
          </a:solidFill>
          <a:ln>
            <a:solidFill>
              <a:srgbClr val="FFD0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9A90363-C4AD-5086-305D-4990625A218D}"/>
              </a:ext>
            </a:extLst>
          </p:cNvPr>
          <p:cNvSpPr>
            <a:spLocks noGrp="1"/>
          </p:cNvSpPr>
          <p:nvPr>
            <p:ph type="title"/>
          </p:nvPr>
        </p:nvSpPr>
        <p:spPr>
          <a:xfrm>
            <a:off x="476250" y="244475"/>
            <a:ext cx="5385816" cy="1325563"/>
          </a:xfrm>
        </p:spPr>
        <p:txBody>
          <a:bodyPr vert="horz" lIns="91440" tIns="45720" rIns="91440" bIns="45720" rtlCol="0" anchor="ctr">
            <a:noAutofit/>
          </a:bodyPr>
          <a:lstStyle/>
          <a:p>
            <a:pPr algn="ctr">
              <a:lnSpc>
                <a:spcPct val="110000"/>
              </a:lnSpc>
            </a:pPr>
            <a:r>
              <a:rPr lang="en-US" sz="3200" b="1" dirty="0"/>
              <a:t>Donning PPE: </a:t>
            </a:r>
            <a:br>
              <a:rPr lang="en-US" sz="3200" b="1" dirty="0"/>
            </a:br>
            <a:r>
              <a:rPr lang="en-US" sz="3200" b="1" dirty="0"/>
              <a:t>Respiratory Protection</a:t>
            </a:r>
          </a:p>
        </p:txBody>
      </p:sp>
      <p:sp>
        <p:nvSpPr>
          <p:cNvPr id="5" name="Text Placeholder 8">
            <a:extLst>
              <a:ext uri="{FF2B5EF4-FFF2-40B4-BE49-F238E27FC236}">
                <a16:creationId xmlns:a16="http://schemas.microsoft.com/office/drawing/2014/main" id="{21986138-2F37-C2BC-503D-2DBBE89586D1}"/>
              </a:ext>
            </a:extLst>
          </p:cNvPr>
          <p:cNvSpPr txBox="1">
            <a:spLocks/>
          </p:cNvSpPr>
          <p:nvPr/>
        </p:nvSpPr>
        <p:spPr>
          <a:xfrm>
            <a:off x="1021981" y="4089396"/>
            <a:ext cx="4840086" cy="1961852"/>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n-US" sz="3000" b="1" dirty="0"/>
              <a:t>Put on the assigned N-95 or </a:t>
            </a:r>
            <a:br>
              <a:rPr lang="en-US" sz="3000" b="1" dirty="0"/>
            </a:br>
            <a:r>
              <a:rPr lang="en-US" sz="3000" b="1" dirty="0"/>
              <a:t>air-purifying respirator</a:t>
            </a:r>
          </a:p>
        </p:txBody>
      </p:sp>
      <p:sp>
        <p:nvSpPr>
          <p:cNvPr id="7" name="Text Placeholder 8">
            <a:extLst>
              <a:ext uri="{FF2B5EF4-FFF2-40B4-BE49-F238E27FC236}">
                <a16:creationId xmlns:a16="http://schemas.microsoft.com/office/drawing/2014/main" id="{8A647DD3-802A-C469-3997-E0FD25EF13D0}"/>
              </a:ext>
            </a:extLst>
          </p:cNvPr>
          <p:cNvSpPr txBox="1">
            <a:spLocks/>
          </p:cNvSpPr>
          <p:nvPr/>
        </p:nvSpPr>
        <p:spPr>
          <a:xfrm>
            <a:off x="1021981" y="2791494"/>
            <a:ext cx="4665344" cy="1255698"/>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n-US" sz="3000" b="1" dirty="0"/>
              <a:t>Perform required</a:t>
            </a:r>
            <a:br>
              <a:rPr lang="en-US" sz="3000" b="1" dirty="0"/>
            </a:br>
            <a:r>
              <a:rPr lang="en-US" sz="3000" b="1" dirty="0"/>
              <a:t>seal check</a:t>
            </a:r>
          </a:p>
        </p:txBody>
      </p:sp>
      <p:pic>
        <p:nvPicPr>
          <p:cNvPr id="3" name="Picture 2" descr="A person putting on an N-95 respirator">
            <a:extLst>
              <a:ext uri="{FF2B5EF4-FFF2-40B4-BE49-F238E27FC236}">
                <a16:creationId xmlns:a16="http://schemas.microsoft.com/office/drawing/2014/main" id="{1C6A3FAA-AF3A-995C-D9F8-A15EC1C1743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l="29421" t="9588" r="22876" b="4129"/>
          <a:stretch/>
        </p:blipFill>
        <p:spPr>
          <a:xfrm>
            <a:off x="6504676" y="0"/>
            <a:ext cx="5687324" cy="6858001"/>
          </a:xfrm>
          <a:prstGeom prst="rect">
            <a:avLst/>
          </a:prstGeom>
        </p:spPr>
      </p:pic>
    </p:spTree>
    <p:custDataLst>
      <p:tags r:id="rId1"/>
    </p:custDataLst>
    <p:extLst>
      <p:ext uri="{BB962C8B-B14F-4D97-AF65-F5344CB8AC3E}">
        <p14:creationId xmlns:p14="http://schemas.microsoft.com/office/powerpoint/2010/main" val="3242717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779D0-6D31-D74A-3F30-AB31D5991E40}"/>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D0ADFB11-DAF3-6FBB-638D-90B62E369821}"/>
              </a:ext>
              <a:ext uri="{C183D7F6-B498-43B3-948B-1728B52AA6E4}">
                <adec:decorative xmlns:adec="http://schemas.microsoft.com/office/drawing/2017/decorative" val="1"/>
              </a:ext>
            </a:extLst>
          </p:cNvPr>
          <p:cNvSpPr/>
          <p:nvPr/>
        </p:nvSpPr>
        <p:spPr>
          <a:xfrm>
            <a:off x="-866508" y="0"/>
            <a:ext cx="8117306" cy="6858000"/>
          </a:xfrm>
          <a:prstGeom prst="upArrow">
            <a:avLst>
              <a:gd name="adj1" fmla="val 66110"/>
              <a:gd name="adj2" fmla="val 38538"/>
            </a:avLst>
          </a:prstGeom>
          <a:solidFill>
            <a:srgbClr val="FFD07D">
              <a:alpha val="29020"/>
            </a:srgbClr>
          </a:solidFill>
          <a:ln>
            <a:solidFill>
              <a:srgbClr val="FFD0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7318405-F3B5-E557-236F-D00A55475002}"/>
              </a:ext>
            </a:extLst>
          </p:cNvPr>
          <p:cNvSpPr>
            <a:spLocks noGrp="1"/>
          </p:cNvSpPr>
          <p:nvPr>
            <p:ph type="title"/>
          </p:nvPr>
        </p:nvSpPr>
        <p:spPr>
          <a:xfrm>
            <a:off x="476250" y="244475"/>
            <a:ext cx="5385816" cy="1325563"/>
          </a:xfrm>
        </p:spPr>
        <p:txBody>
          <a:bodyPr vert="horz" lIns="91440" tIns="45720" rIns="91440" bIns="45720" rtlCol="0" anchor="ctr">
            <a:noAutofit/>
          </a:bodyPr>
          <a:lstStyle/>
          <a:p>
            <a:pPr algn="ctr">
              <a:lnSpc>
                <a:spcPct val="110000"/>
              </a:lnSpc>
            </a:pPr>
            <a:r>
              <a:rPr lang="en-US" sz="3200" b="1" dirty="0"/>
              <a:t>Donning PPE: </a:t>
            </a:r>
            <a:br>
              <a:rPr lang="en-US" sz="3200" b="1" dirty="0"/>
            </a:br>
            <a:r>
              <a:rPr lang="en-US" sz="3200" b="1" dirty="0"/>
              <a:t>Eye/Face Protection</a:t>
            </a:r>
          </a:p>
        </p:txBody>
      </p:sp>
      <p:sp>
        <p:nvSpPr>
          <p:cNvPr id="2" name="Text Placeholder 8">
            <a:extLst>
              <a:ext uri="{FF2B5EF4-FFF2-40B4-BE49-F238E27FC236}">
                <a16:creationId xmlns:a16="http://schemas.microsoft.com/office/drawing/2014/main" id="{2BC2100D-27C6-EB85-5A09-A01CA9ADFE33}"/>
              </a:ext>
            </a:extLst>
          </p:cNvPr>
          <p:cNvSpPr txBox="1">
            <a:spLocks/>
          </p:cNvSpPr>
          <p:nvPr/>
        </p:nvSpPr>
        <p:spPr>
          <a:xfrm>
            <a:off x="1035360" y="4052786"/>
            <a:ext cx="4665344" cy="1594979"/>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n-US" sz="3000" b="1" dirty="0"/>
              <a:t>Put on goggles, </a:t>
            </a:r>
            <a:br>
              <a:rPr lang="en-US" sz="3000" b="1" dirty="0"/>
            </a:br>
            <a:r>
              <a:rPr lang="en-US" sz="3000" b="1" dirty="0"/>
              <a:t>and a face shield, </a:t>
            </a:r>
            <a:br>
              <a:rPr lang="en-US" sz="3000" b="1" dirty="0"/>
            </a:br>
            <a:r>
              <a:rPr lang="en-US" sz="3000" b="1" dirty="0"/>
              <a:t>if necessary</a:t>
            </a:r>
          </a:p>
        </p:txBody>
      </p:sp>
      <p:sp>
        <p:nvSpPr>
          <p:cNvPr id="7" name="Text Placeholder 2">
            <a:extLst>
              <a:ext uri="{FF2B5EF4-FFF2-40B4-BE49-F238E27FC236}">
                <a16:creationId xmlns:a16="http://schemas.microsoft.com/office/drawing/2014/main" id="{3AAD4CF9-FA79-1265-4BC0-98854C5F9088}"/>
              </a:ext>
            </a:extLst>
          </p:cNvPr>
          <p:cNvSpPr txBox="1">
            <a:spLocks/>
          </p:cNvSpPr>
          <p:nvPr/>
        </p:nvSpPr>
        <p:spPr>
          <a:xfrm>
            <a:off x="524376" y="2199774"/>
            <a:ext cx="5337689" cy="100965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ts val="0"/>
              </a:spcBef>
              <a:spcAft>
                <a:spcPts val="400"/>
              </a:spcAft>
              <a:buClr>
                <a:srgbClr val="E97243"/>
              </a:buClr>
              <a:buFont typeface="Arial" panose="020B0604020202020204" pitchFamily="34" charset="0"/>
              <a:buNone/>
            </a:pPr>
            <a:r>
              <a:rPr lang="en-US" sz="3000" b="1" i="1" dirty="0"/>
              <a:t>Do not disrupt the respirator seal</a:t>
            </a:r>
          </a:p>
        </p:txBody>
      </p:sp>
      <p:pic>
        <p:nvPicPr>
          <p:cNvPr id="6" name="Picture 5" descr="A person in white PPE coveralls putting on goggles">
            <a:extLst>
              <a:ext uri="{FF2B5EF4-FFF2-40B4-BE49-F238E27FC236}">
                <a16:creationId xmlns:a16="http://schemas.microsoft.com/office/drawing/2014/main" id="{B0EB4844-ABD6-864C-55EA-6B62485B2C8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2000"/>
                    </a14:imgEffect>
                  </a14:imgLayer>
                </a14:imgProps>
              </a:ext>
              <a:ext uri="{28A0092B-C50C-407E-A947-70E740481C1C}">
                <a14:useLocalDpi xmlns:a14="http://schemas.microsoft.com/office/drawing/2010/main"/>
              </a:ext>
            </a:extLst>
          </a:blip>
          <a:stretch>
            <a:fillRect/>
          </a:stretch>
        </p:blipFill>
        <p:spPr>
          <a:xfrm>
            <a:off x="7620000" y="0"/>
            <a:ext cx="4572000" cy="6858000"/>
          </a:xfrm>
          <a:prstGeom prst="rect">
            <a:avLst/>
          </a:prstGeom>
        </p:spPr>
      </p:pic>
    </p:spTree>
    <p:custDataLst>
      <p:tags r:id="rId1"/>
    </p:custDataLst>
    <p:extLst>
      <p:ext uri="{BB962C8B-B14F-4D97-AF65-F5344CB8AC3E}">
        <p14:creationId xmlns:p14="http://schemas.microsoft.com/office/powerpoint/2010/main" val="631390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48671-22CD-5738-5C0C-6774E37F9904}"/>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688A24C6-4169-C339-A34C-D69610F59FB0}"/>
              </a:ext>
              <a:ext uri="{C183D7F6-B498-43B3-948B-1728B52AA6E4}">
                <adec:decorative xmlns:adec="http://schemas.microsoft.com/office/drawing/2017/decorative" val="1"/>
              </a:ext>
            </a:extLst>
          </p:cNvPr>
          <p:cNvSpPr/>
          <p:nvPr/>
        </p:nvSpPr>
        <p:spPr>
          <a:xfrm>
            <a:off x="-866508" y="0"/>
            <a:ext cx="8117306" cy="6858000"/>
          </a:xfrm>
          <a:prstGeom prst="upArrow">
            <a:avLst>
              <a:gd name="adj1" fmla="val 66110"/>
              <a:gd name="adj2" fmla="val 38538"/>
            </a:avLst>
          </a:prstGeom>
          <a:solidFill>
            <a:srgbClr val="FFD07D">
              <a:alpha val="29020"/>
            </a:srgbClr>
          </a:solidFill>
          <a:ln>
            <a:solidFill>
              <a:srgbClr val="FFD0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99C433C-1843-8627-F348-BF2E3BF4B47D}"/>
              </a:ext>
            </a:extLst>
          </p:cNvPr>
          <p:cNvSpPr>
            <a:spLocks noGrp="1"/>
          </p:cNvSpPr>
          <p:nvPr>
            <p:ph type="title"/>
          </p:nvPr>
        </p:nvSpPr>
        <p:spPr>
          <a:xfrm>
            <a:off x="476250" y="244475"/>
            <a:ext cx="5385816" cy="1325563"/>
          </a:xfrm>
        </p:spPr>
        <p:txBody>
          <a:bodyPr vert="horz" lIns="91440" tIns="45720" rIns="91440" bIns="45720" rtlCol="0" anchor="ctr">
            <a:noAutofit/>
          </a:bodyPr>
          <a:lstStyle/>
          <a:p>
            <a:pPr algn="ctr">
              <a:lnSpc>
                <a:spcPct val="110000"/>
              </a:lnSpc>
            </a:pPr>
            <a:r>
              <a:rPr lang="en-US" sz="3200" b="1" dirty="0"/>
              <a:t>Donning PPE: </a:t>
            </a:r>
            <a:br>
              <a:rPr lang="en-US" sz="3200" b="1" dirty="0"/>
            </a:br>
            <a:r>
              <a:rPr lang="en-US" sz="3200" b="1" dirty="0"/>
              <a:t>Cover Head</a:t>
            </a:r>
          </a:p>
        </p:txBody>
      </p:sp>
      <p:sp>
        <p:nvSpPr>
          <p:cNvPr id="5" name="Text Placeholder 8">
            <a:extLst>
              <a:ext uri="{FF2B5EF4-FFF2-40B4-BE49-F238E27FC236}">
                <a16:creationId xmlns:a16="http://schemas.microsoft.com/office/drawing/2014/main" id="{BEECEE6D-4C36-0B6E-2157-F56440C1DB3D}"/>
              </a:ext>
            </a:extLst>
          </p:cNvPr>
          <p:cNvSpPr txBox="1">
            <a:spLocks/>
          </p:cNvSpPr>
          <p:nvPr/>
        </p:nvSpPr>
        <p:spPr>
          <a:xfrm>
            <a:off x="953515" y="4868644"/>
            <a:ext cx="4665344" cy="1594979"/>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n-US" sz="3000" b="1" dirty="0"/>
              <a:t>Pull on suit hood, ensure hair and ears are covered</a:t>
            </a:r>
          </a:p>
        </p:txBody>
      </p:sp>
      <p:sp>
        <p:nvSpPr>
          <p:cNvPr id="7" name="Text Placeholder 2">
            <a:extLst>
              <a:ext uri="{FF2B5EF4-FFF2-40B4-BE49-F238E27FC236}">
                <a16:creationId xmlns:a16="http://schemas.microsoft.com/office/drawing/2014/main" id="{EEDF0282-1D73-FDCA-26F0-CD8C62B2D2B4}"/>
              </a:ext>
            </a:extLst>
          </p:cNvPr>
          <p:cNvSpPr txBox="1">
            <a:spLocks/>
          </p:cNvSpPr>
          <p:nvPr/>
        </p:nvSpPr>
        <p:spPr>
          <a:xfrm>
            <a:off x="508335" y="3581063"/>
            <a:ext cx="5385814" cy="100965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ts val="0"/>
              </a:spcBef>
              <a:spcAft>
                <a:spcPts val="400"/>
              </a:spcAft>
              <a:buClr>
                <a:srgbClr val="E97243"/>
              </a:buClr>
              <a:buFont typeface="Arial" panose="020B0604020202020204" pitchFamily="34" charset="0"/>
              <a:buNone/>
            </a:pPr>
            <a:r>
              <a:rPr lang="en-US" sz="3000" b="1" i="1" dirty="0"/>
              <a:t>Do not disrupt the respirator seal</a:t>
            </a:r>
          </a:p>
        </p:txBody>
      </p:sp>
      <p:sp>
        <p:nvSpPr>
          <p:cNvPr id="2" name="Text Placeholder 8">
            <a:extLst>
              <a:ext uri="{FF2B5EF4-FFF2-40B4-BE49-F238E27FC236}">
                <a16:creationId xmlns:a16="http://schemas.microsoft.com/office/drawing/2014/main" id="{2B77891A-2A56-D698-13E0-DE06EBB1ED8F}"/>
              </a:ext>
            </a:extLst>
          </p:cNvPr>
          <p:cNvSpPr txBox="1">
            <a:spLocks/>
          </p:cNvSpPr>
          <p:nvPr/>
        </p:nvSpPr>
        <p:spPr>
          <a:xfrm>
            <a:off x="953515" y="2182439"/>
            <a:ext cx="4665344" cy="1120692"/>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n-US" sz="3000" b="1" dirty="0"/>
              <a:t>Zip up coveralls completely</a:t>
            </a:r>
          </a:p>
        </p:txBody>
      </p:sp>
      <p:pic>
        <p:nvPicPr>
          <p:cNvPr id="6" name="Picture 5" descr="A person pulling on the hood of a protective suit">
            <a:extLst>
              <a:ext uri="{FF2B5EF4-FFF2-40B4-BE49-F238E27FC236}">
                <a16:creationId xmlns:a16="http://schemas.microsoft.com/office/drawing/2014/main" id="{992AA3F2-4A45-985A-5184-14D00AD0869B}"/>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2000"/>
                    </a14:imgEffect>
                  </a14:imgLayer>
                </a14:imgProps>
              </a:ext>
              <a:ext uri="{28A0092B-C50C-407E-A947-70E740481C1C}">
                <a14:useLocalDpi xmlns:a14="http://schemas.microsoft.com/office/drawing/2010/main"/>
              </a:ext>
            </a:extLst>
          </a:blip>
          <a:stretch>
            <a:fillRect/>
          </a:stretch>
        </p:blipFill>
        <p:spPr>
          <a:xfrm>
            <a:off x="7620000" y="0"/>
            <a:ext cx="4572000" cy="6858000"/>
          </a:xfrm>
          <a:prstGeom prst="rect">
            <a:avLst/>
          </a:prstGeom>
        </p:spPr>
      </p:pic>
    </p:spTree>
    <p:custDataLst>
      <p:tags r:id="rId1"/>
    </p:custDataLst>
    <p:extLst>
      <p:ext uri="{BB962C8B-B14F-4D97-AF65-F5344CB8AC3E}">
        <p14:creationId xmlns:p14="http://schemas.microsoft.com/office/powerpoint/2010/main" val="2392229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91B5D-5D64-2F2B-FB6C-EC328B64EAC3}"/>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AF2D43C5-421E-6F5C-39E3-C45F46D81FAD}"/>
              </a:ext>
              <a:ext uri="{C183D7F6-B498-43B3-948B-1728B52AA6E4}">
                <adec:decorative xmlns:adec="http://schemas.microsoft.com/office/drawing/2017/decorative" val="1"/>
              </a:ext>
            </a:extLst>
          </p:cNvPr>
          <p:cNvSpPr/>
          <p:nvPr/>
        </p:nvSpPr>
        <p:spPr>
          <a:xfrm>
            <a:off x="-866508" y="0"/>
            <a:ext cx="8117306" cy="6858000"/>
          </a:xfrm>
          <a:prstGeom prst="upArrow">
            <a:avLst>
              <a:gd name="adj1" fmla="val 66110"/>
              <a:gd name="adj2" fmla="val 38538"/>
            </a:avLst>
          </a:prstGeom>
          <a:solidFill>
            <a:srgbClr val="FFD07D">
              <a:alpha val="29020"/>
            </a:srgbClr>
          </a:solidFill>
          <a:ln>
            <a:solidFill>
              <a:srgbClr val="FFD0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8747ABB-4BA9-0FE0-ED6A-00902619DCAF}"/>
              </a:ext>
            </a:extLst>
          </p:cNvPr>
          <p:cNvSpPr>
            <a:spLocks noGrp="1"/>
          </p:cNvSpPr>
          <p:nvPr>
            <p:ph type="title"/>
          </p:nvPr>
        </p:nvSpPr>
        <p:spPr>
          <a:xfrm>
            <a:off x="476250" y="244475"/>
            <a:ext cx="5385816" cy="1325563"/>
          </a:xfrm>
        </p:spPr>
        <p:txBody>
          <a:bodyPr vert="horz" lIns="91440" tIns="45720" rIns="91440" bIns="45720" rtlCol="0" anchor="ctr">
            <a:noAutofit/>
          </a:bodyPr>
          <a:lstStyle/>
          <a:p>
            <a:pPr algn="ctr">
              <a:lnSpc>
                <a:spcPct val="110000"/>
              </a:lnSpc>
            </a:pPr>
            <a:r>
              <a:rPr lang="en-US" sz="3200" b="1" dirty="0"/>
              <a:t>Donning PPE: </a:t>
            </a:r>
            <a:br>
              <a:rPr lang="en-US" sz="3200" b="1" dirty="0"/>
            </a:br>
            <a:r>
              <a:rPr lang="en-US" sz="3200" b="1" dirty="0"/>
              <a:t>Tape All Junctions</a:t>
            </a:r>
          </a:p>
        </p:txBody>
      </p:sp>
      <p:sp>
        <p:nvSpPr>
          <p:cNvPr id="2" name="Text Placeholder 8">
            <a:extLst>
              <a:ext uri="{FF2B5EF4-FFF2-40B4-BE49-F238E27FC236}">
                <a16:creationId xmlns:a16="http://schemas.microsoft.com/office/drawing/2014/main" id="{94669DE9-FF4E-124E-4639-402D21618C67}"/>
              </a:ext>
            </a:extLst>
          </p:cNvPr>
          <p:cNvSpPr txBox="1">
            <a:spLocks/>
          </p:cNvSpPr>
          <p:nvPr/>
        </p:nvSpPr>
        <p:spPr>
          <a:xfrm>
            <a:off x="996303" y="3871665"/>
            <a:ext cx="4665344" cy="2236491"/>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n-US" sz="3000" b="1" dirty="0"/>
              <a:t>Seal the length </a:t>
            </a:r>
            <a:br>
              <a:rPr lang="en-US" sz="3000" b="1" dirty="0"/>
            </a:br>
            <a:r>
              <a:rPr lang="en-US" sz="3000" b="1" dirty="0"/>
              <a:t>of the suit zipper with chemical-resistant tape</a:t>
            </a:r>
          </a:p>
        </p:txBody>
      </p:sp>
      <p:sp>
        <p:nvSpPr>
          <p:cNvPr id="7" name="Text Placeholder 2">
            <a:extLst>
              <a:ext uri="{FF2B5EF4-FFF2-40B4-BE49-F238E27FC236}">
                <a16:creationId xmlns:a16="http://schemas.microsoft.com/office/drawing/2014/main" id="{3AD5EECB-C4A7-25A8-4C8A-46B4F7620526}"/>
              </a:ext>
            </a:extLst>
          </p:cNvPr>
          <p:cNvSpPr txBox="1">
            <a:spLocks/>
          </p:cNvSpPr>
          <p:nvPr/>
        </p:nvSpPr>
        <p:spPr>
          <a:xfrm>
            <a:off x="508334" y="2106320"/>
            <a:ext cx="5385816" cy="1135856"/>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ts val="0"/>
              </a:spcBef>
              <a:spcAft>
                <a:spcPts val="400"/>
              </a:spcAft>
              <a:buClr>
                <a:srgbClr val="E97243"/>
              </a:buClr>
              <a:buFont typeface="Arial" panose="020B0604020202020204" pitchFamily="34" charset="0"/>
              <a:buNone/>
            </a:pPr>
            <a:r>
              <a:rPr lang="en-US" sz="3000" b="1" i="1" dirty="0"/>
              <a:t>Leave a tape tab </a:t>
            </a:r>
            <a:br>
              <a:rPr lang="en-US" sz="3000" b="1" i="1" dirty="0"/>
            </a:br>
            <a:r>
              <a:rPr lang="en-US" sz="3000" b="1" i="1" dirty="0"/>
              <a:t>to help with removal</a:t>
            </a:r>
          </a:p>
        </p:txBody>
      </p:sp>
      <p:pic>
        <p:nvPicPr>
          <p:cNvPr id="5" name="Picture 4" descr="A person sealing the zipper of their protective suit">
            <a:extLst>
              <a:ext uri="{FF2B5EF4-FFF2-40B4-BE49-F238E27FC236}">
                <a16:creationId xmlns:a16="http://schemas.microsoft.com/office/drawing/2014/main" id="{C194800D-4E71-8B3A-701B-241E65680711}"/>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rcRect/>
          <a:stretch/>
        </p:blipFill>
        <p:spPr>
          <a:xfrm>
            <a:off x="7581900" y="-3043"/>
            <a:ext cx="4610100" cy="6862563"/>
          </a:xfrm>
          <a:prstGeom prst="rect">
            <a:avLst/>
          </a:prstGeom>
        </p:spPr>
      </p:pic>
    </p:spTree>
    <p:custDataLst>
      <p:tags r:id="rId1"/>
    </p:custDataLst>
    <p:extLst>
      <p:ext uri="{BB962C8B-B14F-4D97-AF65-F5344CB8AC3E}">
        <p14:creationId xmlns:p14="http://schemas.microsoft.com/office/powerpoint/2010/main" val="4000437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F76A9-64AC-C1FB-E3B4-48288FBE6768}"/>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45C3D928-530B-7D76-535A-21E189231A1C}"/>
              </a:ext>
              <a:ext uri="{C183D7F6-B498-43B3-948B-1728B52AA6E4}">
                <adec:decorative xmlns:adec="http://schemas.microsoft.com/office/drawing/2017/decorative" val="1"/>
              </a:ext>
            </a:extLst>
          </p:cNvPr>
          <p:cNvSpPr/>
          <p:nvPr/>
        </p:nvSpPr>
        <p:spPr>
          <a:xfrm>
            <a:off x="-866508" y="0"/>
            <a:ext cx="8117306" cy="6858000"/>
          </a:xfrm>
          <a:prstGeom prst="upArrow">
            <a:avLst>
              <a:gd name="adj1" fmla="val 66110"/>
              <a:gd name="adj2" fmla="val 38538"/>
            </a:avLst>
          </a:prstGeom>
          <a:solidFill>
            <a:srgbClr val="FFD07D">
              <a:alpha val="29020"/>
            </a:srgbClr>
          </a:solidFill>
          <a:ln>
            <a:solidFill>
              <a:srgbClr val="FFD0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AFE2E04-9AD1-1B5C-C5C8-76ECA9DF62D9}"/>
              </a:ext>
            </a:extLst>
          </p:cNvPr>
          <p:cNvSpPr>
            <a:spLocks noGrp="1"/>
          </p:cNvSpPr>
          <p:nvPr>
            <p:ph type="title"/>
          </p:nvPr>
        </p:nvSpPr>
        <p:spPr>
          <a:xfrm>
            <a:off x="476250" y="316667"/>
            <a:ext cx="5385816" cy="1187280"/>
          </a:xfrm>
        </p:spPr>
        <p:txBody>
          <a:bodyPr vert="horz" lIns="91440" tIns="45720" rIns="91440" bIns="45720" rtlCol="0" anchor="ctr">
            <a:noAutofit/>
          </a:bodyPr>
          <a:lstStyle/>
          <a:p>
            <a:pPr algn="ctr">
              <a:lnSpc>
                <a:spcPct val="110000"/>
              </a:lnSpc>
            </a:pPr>
            <a:r>
              <a:rPr lang="en-US" sz="3200" b="1" dirty="0"/>
              <a:t>Donning PPE: </a:t>
            </a:r>
            <a:br>
              <a:rPr lang="en-US" sz="3200" b="1" dirty="0"/>
            </a:br>
            <a:r>
              <a:rPr lang="en-US" sz="3200" b="1" dirty="0"/>
              <a:t>Tape The Mask</a:t>
            </a:r>
          </a:p>
        </p:txBody>
      </p:sp>
      <p:sp>
        <p:nvSpPr>
          <p:cNvPr id="8" name="Text Placeholder 8">
            <a:extLst>
              <a:ext uri="{FF2B5EF4-FFF2-40B4-BE49-F238E27FC236}">
                <a16:creationId xmlns:a16="http://schemas.microsoft.com/office/drawing/2014/main" id="{EAEC7AD9-B9E3-CB32-971C-3EC5F5B071F4}"/>
              </a:ext>
            </a:extLst>
          </p:cNvPr>
          <p:cNvSpPr txBox="1">
            <a:spLocks/>
          </p:cNvSpPr>
          <p:nvPr/>
        </p:nvSpPr>
        <p:spPr>
          <a:xfrm>
            <a:off x="741414" y="3628608"/>
            <a:ext cx="5353731" cy="2646686"/>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n-US" sz="3000" b="1" dirty="0"/>
              <a:t>Tape around a </a:t>
            </a:r>
            <a:br>
              <a:rPr lang="en-US" sz="3000" b="1" dirty="0"/>
            </a:br>
            <a:r>
              <a:rPr lang="en-US" sz="3000" b="1" dirty="0"/>
              <a:t>full-mask facepiece </a:t>
            </a:r>
            <a:br>
              <a:rPr lang="en-US" sz="3000" b="1" dirty="0"/>
            </a:br>
            <a:r>
              <a:rPr lang="en-US" sz="3000" b="1" dirty="0"/>
              <a:t>to completely seal the coverall hood </a:t>
            </a:r>
            <a:br>
              <a:rPr lang="en-US" sz="3000" b="1" dirty="0"/>
            </a:br>
            <a:r>
              <a:rPr lang="en-US" sz="3000" b="1" dirty="0"/>
              <a:t>and respirator</a:t>
            </a:r>
          </a:p>
        </p:txBody>
      </p:sp>
      <p:sp>
        <p:nvSpPr>
          <p:cNvPr id="5" name="TextBox 4">
            <a:extLst>
              <a:ext uri="{FF2B5EF4-FFF2-40B4-BE49-F238E27FC236}">
                <a16:creationId xmlns:a16="http://schemas.microsoft.com/office/drawing/2014/main" id="{B2536888-D812-0010-C1E2-BCFF823DE98F}"/>
              </a:ext>
            </a:extLst>
          </p:cNvPr>
          <p:cNvSpPr txBox="1"/>
          <p:nvPr/>
        </p:nvSpPr>
        <p:spPr>
          <a:xfrm>
            <a:off x="508335" y="2363569"/>
            <a:ext cx="5360416" cy="1015663"/>
          </a:xfrm>
          <a:prstGeom prst="rect">
            <a:avLst/>
          </a:prstGeom>
          <a:noFill/>
        </p:spPr>
        <p:txBody>
          <a:bodyPr wrap="square">
            <a:spAutoFit/>
          </a:bodyPr>
          <a:lstStyle/>
          <a:p>
            <a:pPr indent="0" algn="ctr">
              <a:spcBef>
                <a:spcPts val="0"/>
              </a:spcBef>
              <a:spcAft>
                <a:spcPts val="400"/>
              </a:spcAft>
              <a:buClr>
                <a:srgbClr val="E97243"/>
              </a:buClr>
              <a:buFont typeface="Arial" panose="020B0604020202020204" pitchFamily="34" charset="0"/>
              <a:buNone/>
            </a:pPr>
            <a:r>
              <a:rPr lang="en-US" sz="3000" b="1" i="1" dirty="0">
                <a:latin typeface="Verdana" panose="020B0604030504040204" pitchFamily="34" charset="0"/>
                <a:ea typeface="Verdana" panose="020B0604030504040204" pitchFamily="34" charset="0"/>
              </a:rPr>
              <a:t>Be sure to cover the </a:t>
            </a:r>
            <a:br>
              <a:rPr lang="en-US" sz="3000" b="1" i="1" dirty="0">
                <a:latin typeface="Verdana" panose="020B0604030504040204" pitchFamily="34" charset="0"/>
                <a:ea typeface="Verdana" panose="020B0604030504040204" pitchFamily="34" charset="0"/>
              </a:rPr>
            </a:br>
            <a:r>
              <a:rPr lang="en-US" sz="3000" b="1" i="1" dirty="0">
                <a:latin typeface="Verdana" panose="020B0604030504040204" pitchFamily="34" charset="0"/>
                <a:ea typeface="Verdana" panose="020B0604030504040204" pitchFamily="34" charset="0"/>
              </a:rPr>
              <a:t>area under the chin</a:t>
            </a:r>
          </a:p>
        </p:txBody>
      </p:sp>
      <p:pic>
        <p:nvPicPr>
          <p:cNvPr id="12" name="Picture 11" descr="A couple of people wearing protective suits with tape around their respirator masks">
            <a:extLst>
              <a:ext uri="{FF2B5EF4-FFF2-40B4-BE49-F238E27FC236}">
                <a16:creationId xmlns:a16="http://schemas.microsoft.com/office/drawing/2014/main" id="{F7C75453-1C57-4F20-8525-6D4ACD8B1FE9}"/>
              </a:ext>
            </a:extLst>
          </p:cNvPr>
          <p:cNvPicPr>
            <a:picLocks noChangeAspect="1"/>
          </p:cNvPicPr>
          <p:nvPr/>
        </p:nvPicPr>
        <p:blipFill>
          <a:blip r:embed="rId4">
            <a:extLst>
              <a:ext uri="{28A0092B-C50C-407E-A947-70E740481C1C}">
                <a14:useLocalDpi xmlns:a14="http://schemas.microsoft.com/office/drawing/2010/main" val="0"/>
              </a:ext>
            </a:extLst>
          </a:blip>
          <a:srcRect l="5054" r="4850"/>
          <a:stretch/>
        </p:blipFill>
        <p:spPr>
          <a:xfrm>
            <a:off x="7092313" y="0"/>
            <a:ext cx="5099687" cy="6858000"/>
          </a:xfrm>
          <a:prstGeom prst="rect">
            <a:avLst/>
          </a:prstGeom>
        </p:spPr>
      </p:pic>
    </p:spTree>
    <p:custDataLst>
      <p:tags r:id="rId1"/>
    </p:custDataLst>
    <p:extLst>
      <p:ext uri="{BB962C8B-B14F-4D97-AF65-F5344CB8AC3E}">
        <p14:creationId xmlns:p14="http://schemas.microsoft.com/office/powerpoint/2010/main" val="1101647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ED25B-8178-1F67-03D0-401C0A4A079C}"/>
            </a:ext>
          </a:extLst>
        </p:cNvPr>
        <p:cNvGrpSpPr/>
        <p:nvPr/>
      </p:nvGrpSpPr>
      <p:grpSpPr>
        <a:xfrm>
          <a:off x="0" y="0"/>
          <a:ext cx="0" cy="0"/>
          <a:chOff x="0" y="0"/>
          <a:chExt cx="0" cy="0"/>
        </a:xfrm>
      </p:grpSpPr>
      <p:sp>
        <p:nvSpPr>
          <p:cNvPr id="25" name="Title 24">
            <a:extLst>
              <a:ext uri="{FF2B5EF4-FFF2-40B4-BE49-F238E27FC236}">
                <a16:creationId xmlns:a16="http://schemas.microsoft.com/office/drawing/2014/main" id="{95BF0ECB-7DE8-046B-9F6B-8259F94D7456}"/>
              </a:ext>
            </a:extLst>
          </p:cNvPr>
          <p:cNvSpPr>
            <a:spLocks noGrp="1"/>
          </p:cNvSpPr>
          <p:nvPr>
            <p:ph type="ctrTitle"/>
          </p:nvPr>
        </p:nvSpPr>
        <p:spPr/>
        <p:txBody>
          <a:bodyPr/>
          <a:lstStyle/>
          <a:p>
            <a:r>
              <a:rPr lang="en-US" dirty="0"/>
              <a:t>Just in Time Training</a:t>
            </a:r>
          </a:p>
        </p:txBody>
      </p:sp>
      <p:sp>
        <p:nvSpPr>
          <p:cNvPr id="22" name="Rectangle 21">
            <a:extLst>
              <a:ext uri="{FF2B5EF4-FFF2-40B4-BE49-F238E27FC236}">
                <a16:creationId xmlns:a16="http://schemas.microsoft.com/office/drawing/2014/main" id="{AC5B1CDD-158F-2020-14E2-6A95A8740B6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FF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9E605C7-F8FA-09A8-C73C-7531C8D2D39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41" y="-8241"/>
            <a:ext cx="12192000" cy="6858000"/>
          </a:xfrm>
          <a:prstGeom prst="rect">
            <a:avLst/>
          </a:prstGeom>
        </p:spPr>
      </p:pic>
      <p:pic>
        <p:nvPicPr>
          <p:cNvPr id="13" name="Picture 12" descr="Text that says Just in Time Training">
            <a:extLst>
              <a:ext uri="{FF2B5EF4-FFF2-40B4-BE49-F238E27FC236}">
                <a16:creationId xmlns:a16="http://schemas.microsoft.com/office/drawing/2014/main" id="{DC091CD8-15DE-38E5-6D38-C6FE81F8553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034174" y="1552244"/>
            <a:ext cx="5873902" cy="4023360"/>
          </a:xfrm>
          <a:prstGeom prst="rect">
            <a:avLst/>
          </a:prstGeom>
        </p:spPr>
      </p:pic>
    </p:spTree>
    <p:custDataLst>
      <p:tags r:id="rId1"/>
    </p:custDataLst>
    <p:extLst>
      <p:ext uri="{BB962C8B-B14F-4D97-AF65-F5344CB8AC3E}">
        <p14:creationId xmlns:p14="http://schemas.microsoft.com/office/powerpoint/2010/main" val="1794429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EB676-7684-16D4-0C8B-8C9267EBD3FA}"/>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1CB20899-7351-A9F8-00E9-66C8D8A8BFAF}"/>
              </a:ext>
              <a:ext uri="{C183D7F6-B498-43B3-948B-1728B52AA6E4}">
                <adec:decorative xmlns:adec="http://schemas.microsoft.com/office/drawing/2017/decorative" val="1"/>
              </a:ext>
            </a:extLst>
          </p:cNvPr>
          <p:cNvSpPr/>
          <p:nvPr/>
        </p:nvSpPr>
        <p:spPr>
          <a:xfrm>
            <a:off x="-866508" y="0"/>
            <a:ext cx="8117306" cy="6858000"/>
          </a:xfrm>
          <a:prstGeom prst="upArrow">
            <a:avLst>
              <a:gd name="adj1" fmla="val 66110"/>
              <a:gd name="adj2" fmla="val 38538"/>
            </a:avLst>
          </a:prstGeom>
          <a:solidFill>
            <a:srgbClr val="EF9875">
              <a:alpha val="29020"/>
            </a:srgbClr>
          </a:solidFill>
          <a:ln>
            <a:solidFill>
              <a:srgbClr val="EF98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F21634E-18F7-587B-E52E-791A6EB954C0}"/>
              </a:ext>
            </a:extLst>
          </p:cNvPr>
          <p:cNvSpPr>
            <a:spLocks noGrp="1"/>
          </p:cNvSpPr>
          <p:nvPr>
            <p:ph type="title"/>
          </p:nvPr>
        </p:nvSpPr>
        <p:spPr>
          <a:xfrm>
            <a:off x="838200" y="365125"/>
            <a:ext cx="5045075" cy="1325563"/>
          </a:xfrm>
        </p:spPr>
        <p:txBody>
          <a:bodyPr vert="horz" lIns="91440" tIns="45720" rIns="91440" bIns="45720" rtlCol="0" anchor="ctr">
            <a:noAutofit/>
          </a:bodyPr>
          <a:lstStyle/>
          <a:p>
            <a:pPr algn="ctr">
              <a:lnSpc>
                <a:spcPct val="110000"/>
              </a:lnSpc>
            </a:pPr>
            <a:r>
              <a:rPr lang="en-US" sz="3200" b="1" dirty="0"/>
              <a:t>Donning PPE: </a:t>
            </a:r>
            <a:br>
              <a:rPr lang="en-US" sz="3200" b="1" dirty="0"/>
            </a:br>
            <a:r>
              <a:rPr lang="en-US" sz="3200" b="1" dirty="0"/>
              <a:t>Outer Gloves</a:t>
            </a:r>
          </a:p>
        </p:txBody>
      </p:sp>
      <p:sp>
        <p:nvSpPr>
          <p:cNvPr id="2" name="Text Placeholder 8">
            <a:extLst>
              <a:ext uri="{FF2B5EF4-FFF2-40B4-BE49-F238E27FC236}">
                <a16:creationId xmlns:a16="http://schemas.microsoft.com/office/drawing/2014/main" id="{1EE13107-C4A2-DA8C-F4EE-31A10297EA5B}"/>
              </a:ext>
            </a:extLst>
          </p:cNvPr>
          <p:cNvSpPr txBox="1">
            <a:spLocks/>
          </p:cNvSpPr>
          <p:nvPr/>
        </p:nvSpPr>
        <p:spPr>
          <a:xfrm>
            <a:off x="742269" y="4988087"/>
            <a:ext cx="5353731" cy="1645795"/>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n-US" sz="3000" b="1" dirty="0"/>
              <a:t>Put chemical-resistant gloves over inner gloves</a:t>
            </a:r>
          </a:p>
        </p:txBody>
      </p:sp>
      <p:sp>
        <p:nvSpPr>
          <p:cNvPr id="5" name="Text Placeholder 8">
            <a:extLst>
              <a:ext uri="{FF2B5EF4-FFF2-40B4-BE49-F238E27FC236}">
                <a16:creationId xmlns:a16="http://schemas.microsoft.com/office/drawing/2014/main" id="{0DC01FA5-1174-C97E-88FB-A170B51ED5CF}"/>
              </a:ext>
            </a:extLst>
          </p:cNvPr>
          <p:cNvSpPr txBox="1">
            <a:spLocks/>
          </p:cNvSpPr>
          <p:nvPr/>
        </p:nvSpPr>
        <p:spPr>
          <a:xfrm>
            <a:off x="742269" y="3737819"/>
            <a:ext cx="5353731" cy="1144328"/>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n-US" sz="3000" b="1" dirty="0"/>
              <a:t>Pull suit cuff </a:t>
            </a:r>
            <a:br>
              <a:rPr lang="en-US" sz="3000" b="1" dirty="0"/>
            </a:br>
            <a:r>
              <a:rPr lang="en-US" sz="3000" b="1" dirty="0"/>
              <a:t>over gloves</a:t>
            </a:r>
          </a:p>
        </p:txBody>
      </p:sp>
      <p:sp>
        <p:nvSpPr>
          <p:cNvPr id="7" name="Text Placeholder 2">
            <a:extLst>
              <a:ext uri="{FF2B5EF4-FFF2-40B4-BE49-F238E27FC236}">
                <a16:creationId xmlns:a16="http://schemas.microsoft.com/office/drawing/2014/main" id="{E54D43FD-AAA5-7C30-79B9-00BDB99BAF44}"/>
              </a:ext>
            </a:extLst>
          </p:cNvPr>
          <p:cNvSpPr txBox="1">
            <a:spLocks/>
          </p:cNvSpPr>
          <p:nvPr/>
        </p:nvSpPr>
        <p:spPr>
          <a:xfrm>
            <a:off x="515861" y="1860973"/>
            <a:ext cx="5367414" cy="160655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ts val="0"/>
              </a:spcBef>
              <a:spcAft>
                <a:spcPts val="400"/>
              </a:spcAft>
              <a:buClr>
                <a:srgbClr val="E97243"/>
              </a:buClr>
              <a:buFont typeface="Arial" panose="020B0604020202020204" pitchFamily="34" charset="0"/>
              <a:buNone/>
            </a:pPr>
            <a:r>
              <a:rPr lang="en-US" sz="3000" b="1" i="1" dirty="0"/>
              <a:t>Stretch arms out </a:t>
            </a:r>
            <a:br>
              <a:rPr lang="en-US" sz="3000" b="1" i="1" dirty="0"/>
            </a:br>
            <a:r>
              <a:rPr lang="en-US" sz="3000" b="1" i="1" dirty="0"/>
              <a:t>to ensure there is</a:t>
            </a:r>
            <a:br>
              <a:rPr lang="en-US" sz="3000" b="1" i="1" dirty="0"/>
            </a:br>
            <a:r>
              <a:rPr lang="en-US" sz="3000" b="1" i="1" dirty="0"/>
              <a:t>room for movement</a:t>
            </a:r>
          </a:p>
        </p:txBody>
      </p:sp>
      <p:pic>
        <p:nvPicPr>
          <p:cNvPr id="8" name="Picture 7" descr="A person putting on their outer layer of chemical-resistant gloves">
            <a:extLst>
              <a:ext uri="{FF2B5EF4-FFF2-40B4-BE49-F238E27FC236}">
                <a16:creationId xmlns:a16="http://schemas.microsoft.com/office/drawing/2014/main" id="{0517C336-052F-C57F-4DEE-508BADF44CB3}"/>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
                    </a14:imgEffect>
                  </a14:imgLayer>
                </a14:imgProps>
              </a:ext>
              <a:ext uri="{28A0092B-C50C-407E-A947-70E740481C1C}">
                <a14:useLocalDpi xmlns:a14="http://schemas.microsoft.com/office/drawing/2010/main"/>
              </a:ext>
            </a:extLst>
          </a:blip>
          <a:stretch>
            <a:fillRect/>
          </a:stretch>
        </p:blipFill>
        <p:spPr>
          <a:xfrm>
            <a:off x="7620000" y="0"/>
            <a:ext cx="4572000" cy="6858000"/>
          </a:xfrm>
          <a:prstGeom prst="rect">
            <a:avLst/>
          </a:prstGeom>
        </p:spPr>
      </p:pic>
    </p:spTree>
    <p:custDataLst>
      <p:tags r:id="rId1"/>
    </p:custDataLst>
    <p:extLst>
      <p:ext uri="{BB962C8B-B14F-4D97-AF65-F5344CB8AC3E}">
        <p14:creationId xmlns:p14="http://schemas.microsoft.com/office/powerpoint/2010/main" val="1233091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F836F-CB87-BDDE-FA66-033D9FC9E648}"/>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6DAE4E8B-8163-E298-B163-FADDE04867FA}"/>
              </a:ext>
              <a:ext uri="{C183D7F6-B498-43B3-948B-1728B52AA6E4}">
                <adec:decorative xmlns:adec="http://schemas.microsoft.com/office/drawing/2017/decorative" val="1"/>
              </a:ext>
            </a:extLst>
          </p:cNvPr>
          <p:cNvSpPr/>
          <p:nvPr/>
        </p:nvSpPr>
        <p:spPr>
          <a:xfrm>
            <a:off x="-866508" y="0"/>
            <a:ext cx="8117306" cy="6858000"/>
          </a:xfrm>
          <a:prstGeom prst="upArrow">
            <a:avLst>
              <a:gd name="adj1" fmla="val 66110"/>
              <a:gd name="adj2" fmla="val 38538"/>
            </a:avLst>
          </a:prstGeom>
          <a:solidFill>
            <a:srgbClr val="EF9875">
              <a:alpha val="29020"/>
            </a:srgbClr>
          </a:solidFill>
          <a:ln>
            <a:solidFill>
              <a:srgbClr val="EF98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88DD9C8-3A2B-575F-5E97-179E5E05ECC3}"/>
              </a:ext>
            </a:extLst>
          </p:cNvPr>
          <p:cNvSpPr>
            <a:spLocks noGrp="1"/>
          </p:cNvSpPr>
          <p:nvPr>
            <p:ph type="title"/>
          </p:nvPr>
        </p:nvSpPr>
        <p:spPr>
          <a:xfrm>
            <a:off x="838200" y="365125"/>
            <a:ext cx="5045075" cy="1595018"/>
          </a:xfrm>
        </p:spPr>
        <p:txBody>
          <a:bodyPr vert="horz" lIns="91440" tIns="45720" rIns="91440" bIns="45720" rtlCol="0" anchor="ctr">
            <a:noAutofit/>
          </a:bodyPr>
          <a:lstStyle/>
          <a:p>
            <a:pPr algn="ctr">
              <a:lnSpc>
                <a:spcPct val="110000"/>
              </a:lnSpc>
            </a:pPr>
            <a:r>
              <a:rPr lang="en-US" sz="3200" b="1" dirty="0"/>
              <a:t>Donning PPE: </a:t>
            </a:r>
            <a:br>
              <a:rPr lang="en-US" sz="3200" b="1" dirty="0"/>
            </a:br>
            <a:r>
              <a:rPr lang="en-US" sz="3200" b="1" dirty="0"/>
              <a:t>Tape Junction </a:t>
            </a:r>
            <a:br>
              <a:rPr lang="en-US" sz="3200" b="1" dirty="0"/>
            </a:br>
            <a:r>
              <a:rPr lang="en-US" sz="3200" b="1" dirty="0"/>
              <a:t>at the Wrist</a:t>
            </a:r>
          </a:p>
        </p:txBody>
      </p:sp>
      <p:sp>
        <p:nvSpPr>
          <p:cNvPr id="2" name="Text Placeholder 8">
            <a:extLst>
              <a:ext uri="{FF2B5EF4-FFF2-40B4-BE49-F238E27FC236}">
                <a16:creationId xmlns:a16="http://schemas.microsoft.com/office/drawing/2014/main" id="{E48E9C95-52BC-24B9-E1FD-BA4DFD51512A}"/>
              </a:ext>
            </a:extLst>
          </p:cNvPr>
          <p:cNvSpPr txBox="1">
            <a:spLocks/>
          </p:cNvSpPr>
          <p:nvPr/>
        </p:nvSpPr>
        <p:spPr>
          <a:xfrm>
            <a:off x="838200" y="3160294"/>
            <a:ext cx="5353731" cy="2497555"/>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n-US" sz="3000" b="1" dirty="0"/>
              <a:t>Wrap tape</a:t>
            </a:r>
            <a:br>
              <a:rPr lang="en-US" sz="3000" b="1" dirty="0"/>
            </a:br>
            <a:r>
              <a:rPr lang="en-US" sz="3000" b="1" dirty="0"/>
              <a:t>around each wrist</a:t>
            </a:r>
            <a:br>
              <a:rPr lang="en-US" sz="3000" b="1" dirty="0"/>
            </a:br>
            <a:r>
              <a:rPr lang="en-US" sz="3000" b="1" dirty="0"/>
              <a:t>at the junction</a:t>
            </a:r>
            <a:br>
              <a:rPr lang="en-US" sz="3000" b="1" dirty="0"/>
            </a:br>
            <a:r>
              <a:rPr lang="en-US" sz="3000" b="1" dirty="0"/>
              <a:t>of the glove </a:t>
            </a:r>
            <a:br>
              <a:rPr lang="en-US" sz="3000" b="1" dirty="0"/>
            </a:br>
            <a:r>
              <a:rPr lang="en-US" sz="3000" b="1" dirty="0"/>
              <a:t>and sleeve cuff</a:t>
            </a:r>
          </a:p>
        </p:txBody>
      </p:sp>
      <p:pic>
        <p:nvPicPr>
          <p:cNvPr id="6" name="Picture 5" descr="A &quot;buddy&quot; applying a tape seal at the junction of outer gloves and protective suit">
            <a:extLst>
              <a:ext uri="{FF2B5EF4-FFF2-40B4-BE49-F238E27FC236}">
                <a16:creationId xmlns:a16="http://schemas.microsoft.com/office/drawing/2014/main" id="{74943360-065D-DBC3-F10D-7A95166BD5B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89084" y="1027907"/>
            <a:ext cx="6402916" cy="4802187"/>
          </a:xfrm>
          <a:prstGeom prst="rect">
            <a:avLst/>
          </a:prstGeom>
        </p:spPr>
      </p:pic>
    </p:spTree>
    <p:custDataLst>
      <p:tags r:id="rId1"/>
    </p:custDataLst>
    <p:extLst>
      <p:ext uri="{BB962C8B-B14F-4D97-AF65-F5344CB8AC3E}">
        <p14:creationId xmlns:p14="http://schemas.microsoft.com/office/powerpoint/2010/main" val="3978568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7744D-283A-8595-FB0F-E210AE76A571}"/>
            </a:ext>
          </a:extLst>
        </p:cNvPr>
        <p:cNvGrpSpPr/>
        <p:nvPr/>
      </p:nvGrpSpPr>
      <p:grpSpPr>
        <a:xfrm>
          <a:off x="0" y="0"/>
          <a:ext cx="0" cy="0"/>
          <a:chOff x="0" y="0"/>
          <a:chExt cx="0" cy="0"/>
        </a:xfrm>
      </p:grpSpPr>
      <p:sp>
        <p:nvSpPr>
          <p:cNvPr id="10" name="Arrow: Up 9">
            <a:extLst>
              <a:ext uri="{FF2B5EF4-FFF2-40B4-BE49-F238E27FC236}">
                <a16:creationId xmlns:a16="http://schemas.microsoft.com/office/drawing/2014/main" id="{84E865DD-5314-3614-78D9-E349CD0A7CE2}"/>
              </a:ext>
              <a:ext uri="{C183D7F6-B498-43B3-948B-1728B52AA6E4}">
                <adec:decorative xmlns:adec="http://schemas.microsoft.com/office/drawing/2017/decorative" val="1"/>
              </a:ext>
            </a:extLst>
          </p:cNvPr>
          <p:cNvSpPr/>
          <p:nvPr/>
        </p:nvSpPr>
        <p:spPr>
          <a:xfrm>
            <a:off x="-866508" y="0"/>
            <a:ext cx="8117306" cy="6858000"/>
          </a:xfrm>
          <a:prstGeom prst="upArrow">
            <a:avLst>
              <a:gd name="adj1" fmla="val 66110"/>
              <a:gd name="adj2" fmla="val 38538"/>
            </a:avLst>
          </a:prstGeom>
          <a:solidFill>
            <a:srgbClr val="EF9875">
              <a:alpha val="29020"/>
            </a:srgbClr>
          </a:solidFill>
          <a:ln>
            <a:solidFill>
              <a:srgbClr val="EF98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A90C6DA-4AC4-917C-C96C-5262BB013B6E}"/>
              </a:ext>
            </a:extLst>
          </p:cNvPr>
          <p:cNvSpPr>
            <a:spLocks noGrp="1"/>
          </p:cNvSpPr>
          <p:nvPr>
            <p:ph type="title"/>
          </p:nvPr>
        </p:nvSpPr>
        <p:spPr>
          <a:xfrm>
            <a:off x="838200" y="365125"/>
            <a:ext cx="5045075" cy="1325563"/>
          </a:xfrm>
        </p:spPr>
        <p:txBody>
          <a:bodyPr vert="horz" lIns="91440" tIns="45720" rIns="91440" bIns="45720" rtlCol="0" anchor="ctr">
            <a:noAutofit/>
          </a:bodyPr>
          <a:lstStyle/>
          <a:p>
            <a:pPr algn="ctr">
              <a:lnSpc>
                <a:spcPct val="110000"/>
              </a:lnSpc>
            </a:pPr>
            <a:r>
              <a:rPr lang="en-US" sz="3200" b="1" dirty="0"/>
              <a:t>Donning PPE: </a:t>
            </a:r>
            <a:br>
              <a:rPr lang="en-US" sz="3200" b="1" dirty="0"/>
            </a:br>
            <a:r>
              <a:rPr lang="en-US" sz="3200" b="1" dirty="0"/>
              <a:t>Check All Seals</a:t>
            </a:r>
          </a:p>
        </p:txBody>
      </p:sp>
      <p:sp>
        <p:nvSpPr>
          <p:cNvPr id="2" name="Text Placeholder 8">
            <a:extLst>
              <a:ext uri="{FF2B5EF4-FFF2-40B4-BE49-F238E27FC236}">
                <a16:creationId xmlns:a16="http://schemas.microsoft.com/office/drawing/2014/main" id="{E0981DFB-5864-784C-25FE-716EFFEC43C2}"/>
              </a:ext>
            </a:extLst>
          </p:cNvPr>
          <p:cNvSpPr txBox="1">
            <a:spLocks/>
          </p:cNvSpPr>
          <p:nvPr/>
        </p:nvSpPr>
        <p:spPr>
          <a:xfrm>
            <a:off x="954996" y="3160057"/>
            <a:ext cx="5353731" cy="1644651"/>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Wingdings 3" panose="05040102010807070707" pitchFamily="18" charset="2"/>
              <a:buChar char=""/>
            </a:pPr>
            <a:r>
              <a:rPr lang="en-US" sz="3000" b="1" dirty="0"/>
              <a:t>Double-check the</a:t>
            </a:r>
            <a:br>
              <a:rPr lang="en-US" sz="3000" b="1" dirty="0"/>
            </a:br>
            <a:r>
              <a:rPr lang="en-US" sz="3000" b="1" dirty="0"/>
              <a:t>tape seal for all junctions</a:t>
            </a:r>
          </a:p>
        </p:txBody>
      </p:sp>
      <p:pic>
        <p:nvPicPr>
          <p:cNvPr id="6" name="Picture 5" descr="A person putting tape on the junction of the outer gloves and the protective suit">
            <a:extLst>
              <a:ext uri="{FF2B5EF4-FFF2-40B4-BE49-F238E27FC236}">
                <a16:creationId xmlns:a16="http://schemas.microsoft.com/office/drawing/2014/main" id="{94A3C3F5-1226-3196-9CFC-07D11D20445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rot="16200000">
            <a:off x="6477001" y="1143002"/>
            <a:ext cx="6857998" cy="4571998"/>
          </a:xfrm>
          <a:prstGeom prst="rect">
            <a:avLst/>
          </a:prstGeom>
        </p:spPr>
      </p:pic>
    </p:spTree>
    <p:custDataLst>
      <p:tags r:id="rId1"/>
    </p:custDataLst>
    <p:extLst>
      <p:ext uri="{BB962C8B-B14F-4D97-AF65-F5344CB8AC3E}">
        <p14:creationId xmlns:p14="http://schemas.microsoft.com/office/powerpoint/2010/main" val="4142196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DC768-BAEC-DD70-70E8-07D33A27EE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B1EB52C-A6D2-8ABE-75D1-10D9417DCB97}"/>
              </a:ext>
            </a:extLst>
          </p:cNvPr>
          <p:cNvSpPr>
            <a:spLocks noGrp="1"/>
          </p:cNvSpPr>
          <p:nvPr>
            <p:ph type="title"/>
          </p:nvPr>
        </p:nvSpPr>
        <p:spPr>
          <a:xfrm>
            <a:off x="966562" y="365125"/>
            <a:ext cx="5045075" cy="1325563"/>
          </a:xfrm>
        </p:spPr>
        <p:txBody>
          <a:bodyPr vert="horz" lIns="91440" tIns="45720" rIns="91440" bIns="45720" rtlCol="0" anchor="ctr">
            <a:noAutofit/>
          </a:bodyPr>
          <a:lstStyle/>
          <a:p>
            <a:pPr algn="ctr">
              <a:lnSpc>
                <a:spcPct val="110000"/>
              </a:lnSpc>
            </a:pPr>
            <a:r>
              <a:rPr lang="en-US" sz="3200" b="1" dirty="0"/>
              <a:t>Donning PPE: </a:t>
            </a:r>
            <a:br>
              <a:rPr lang="en-US" sz="3200" b="1" dirty="0"/>
            </a:br>
            <a:r>
              <a:rPr lang="en-US" sz="3200" b="1" dirty="0"/>
              <a:t>Final Steps</a:t>
            </a:r>
          </a:p>
        </p:txBody>
      </p:sp>
      <p:sp>
        <p:nvSpPr>
          <p:cNvPr id="2" name="Text Placeholder 2">
            <a:extLst>
              <a:ext uri="{FF2B5EF4-FFF2-40B4-BE49-F238E27FC236}">
                <a16:creationId xmlns:a16="http://schemas.microsoft.com/office/drawing/2014/main" id="{66C925F4-FEBF-2974-0F40-CC3B7F217F3E}"/>
              </a:ext>
            </a:extLst>
          </p:cNvPr>
          <p:cNvSpPr txBox="1">
            <a:spLocks/>
          </p:cNvSpPr>
          <p:nvPr/>
        </p:nvSpPr>
        <p:spPr>
          <a:xfrm>
            <a:off x="851768" y="2055812"/>
            <a:ext cx="5350744" cy="1583855"/>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457200">
              <a:spcBef>
                <a:spcPts val="0"/>
              </a:spcBef>
              <a:spcAft>
                <a:spcPts val="400"/>
              </a:spcAft>
              <a:buClr>
                <a:schemeClr val="tx1"/>
              </a:buClr>
              <a:buFont typeface="Wingdings" panose="05000000000000000000" pitchFamily="2" charset="2"/>
              <a:buChar char="ü"/>
            </a:pPr>
            <a:r>
              <a:rPr lang="en-US" sz="3000" b="1" dirty="0"/>
              <a:t>Assist your partner with donning </a:t>
            </a:r>
            <a:br>
              <a:rPr lang="en-US" sz="3000" b="1" dirty="0"/>
            </a:br>
            <a:r>
              <a:rPr lang="en-US" sz="3000" b="1" dirty="0"/>
              <a:t>their PPE</a:t>
            </a:r>
          </a:p>
        </p:txBody>
      </p:sp>
      <p:sp>
        <p:nvSpPr>
          <p:cNvPr id="3" name="Text Placeholder 2">
            <a:extLst>
              <a:ext uri="{FF2B5EF4-FFF2-40B4-BE49-F238E27FC236}">
                <a16:creationId xmlns:a16="http://schemas.microsoft.com/office/drawing/2014/main" id="{6029171D-A6EF-4D62-60C1-A95219C5581C}"/>
              </a:ext>
            </a:extLst>
          </p:cNvPr>
          <p:cNvSpPr txBox="1">
            <a:spLocks/>
          </p:cNvSpPr>
          <p:nvPr/>
        </p:nvSpPr>
        <p:spPr>
          <a:xfrm>
            <a:off x="851768" y="4030799"/>
            <a:ext cx="5350744" cy="684772"/>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457200">
              <a:spcBef>
                <a:spcPts val="0"/>
              </a:spcBef>
              <a:spcAft>
                <a:spcPts val="400"/>
              </a:spcAft>
              <a:buClr>
                <a:schemeClr val="tx1"/>
              </a:buClr>
              <a:buFont typeface="Wingdings" panose="05000000000000000000" pitchFamily="2" charset="2"/>
              <a:buChar char="ü"/>
            </a:pPr>
            <a:r>
              <a:rPr lang="en-US" sz="3000" b="1" dirty="0"/>
              <a:t>Gather supplies</a:t>
            </a:r>
          </a:p>
        </p:txBody>
      </p:sp>
      <p:sp>
        <p:nvSpPr>
          <p:cNvPr id="7" name="Text Placeholder 2">
            <a:extLst>
              <a:ext uri="{FF2B5EF4-FFF2-40B4-BE49-F238E27FC236}">
                <a16:creationId xmlns:a16="http://schemas.microsoft.com/office/drawing/2014/main" id="{9E6B5242-1B5F-39B4-D651-0C5E301D96F3}"/>
              </a:ext>
            </a:extLst>
          </p:cNvPr>
          <p:cNvSpPr txBox="1">
            <a:spLocks/>
          </p:cNvSpPr>
          <p:nvPr/>
        </p:nvSpPr>
        <p:spPr>
          <a:xfrm>
            <a:off x="851768" y="5106703"/>
            <a:ext cx="5350744" cy="1150662"/>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indent="-457200">
              <a:spcBef>
                <a:spcPts val="0"/>
              </a:spcBef>
              <a:spcAft>
                <a:spcPts val="400"/>
              </a:spcAft>
              <a:buClr>
                <a:schemeClr val="tx1"/>
              </a:buClr>
              <a:buFont typeface="Wingdings" panose="05000000000000000000" pitchFamily="2" charset="2"/>
              <a:buChar char="ü"/>
            </a:pPr>
            <a:r>
              <a:rPr lang="nb-NO" sz="3000" b="1" dirty="0"/>
              <a:t>Enter the site</a:t>
            </a:r>
            <a:br>
              <a:rPr lang="nb-NO" sz="3000" b="1" dirty="0"/>
            </a:br>
            <a:r>
              <a:rPr lang="nb-NO" sz="3000" b="1" dirty="0"/>
              <a:t>to perform duties</a:t>
            </a:r>
          </a:p>
        </p:txBody>
      </p:sp>
      <p:cxnSp>
        <p:nvCxnSpPr>
          <p:cNvPr id="8" name="Straight Connector 7">
            <a:extLst>
              <a:ext uri="{FF2B5EF4-FFF2-40B4-BE49-F238E27FC236}">
                <a16:creationId xmlns:a16="http://schemas.microsoft.com/office/drawing/2014/main" id="{3EBE7CBA-0570-E783-C408-ACD58B79E7D3}"/>
              </a:ext>
              <a:ext uri="{C183D7F6-B498-43B3-948B-1728B52AA6E4}">
                <adec:decorative xmlns:adec="http://schemas.microsoft.com/office/drawing/2017/decorative" val="1"/>
              </a:ext>
            </a:extLst>
          </p:cNvPr>
          <p:cNvCxnSpPr>
            <a:cxnSpLocks/>
          </p:cNvCxnSpPr>
          <p:nvPr/>
        </p:nvCxnSpPr>
        <p:spPr>
          <a:xfrm>
            <a:off x="591595" y="1690688"/>
            <a:ext cx="5795008" cy="0"/>
          </a:xfrm>
          <a:prstGeom prst="line">
            <a:avLst/>
          </a:prstGeom>
          <a:ln w="19050">
            <a:solidFill>
              <a:srgbClr val="FFD07D"/>
            </a:solidFill>
          </a:ln>
        </p:spPr>
        <p:style>
          <a:lnRef idx="1">
            <a:schemeClr val="accent1"/>
          </a:lnRef>
          <a:fillRef idx="0">
            <a:schemeClr val="accent1"/>
          </a:fillRef>
          <a:effectRef idx="0">
            <a:schemeClr val="accent1"/>
          </a:effectRef>
          <a:fontRef idx="minor">
            <a:schemeClr val="tx1"/>
          </a:fontRef>
        </p:style>
      </p:cxnSp>
      <p:pic>
        <p:nvPicPr>
          <p:cNvPr id="9" name="Picture 8" descr="Two responders in Level C PPE performing response duties">
            <a:extLst>
              <a:ext uri="{FF2B5EF4-FFF2-40B4-BE49-F238E27FC236}">
                <a16:creationId xmlns:a16="http://schemas.microsoft.com/office/drawing/2014/main" id="{C5BCD300-2B2C-5B7C-D58C-E9F1B31A063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56475" y="0"/>
            <a:ext cx="5135525" cy="6858000"/>
          </a:xfrm>
          <a:prstGeom prst="rect">
            <a:avLst/>
          </a:prstGeom>
        </p:spPr>
      </p:pic>
    </p:spTree>
    <p:custDataLst>
      <p:tags r:id="rId1"/>
    </p:custDataLst>
    <p:extLst>
      <p:ext uri="{BB962C8B-B14F-4D97-AF65-F5344CB8AC3E}">
        <p14:creationId xmlns:p14="http://schemas.microsoft.com/office/powerpoint/2010/main" val="4274224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7234989" y="485493"/>
            <a:ext cx="4066540" cy="1179532"/>
          </a:xfrm>
        </p:spPr>
        <p:txBody>
          <a:bodyPr anchor="ctr">
            <a:normAutofit fontScale="90000"/>
          </a:bodyPr>
          <a:lstStyle/>
          <a:p>
            <a:pPr algn="ctr"/>
            <a:r>
              <a:rPr lang="en-US" sz="4000" b="1" dirty="0">
                <a:latin typeface="Verdana" panose="020B0604030504040204" pitchFamily="34" charset="0"/>
                <a:ea typeface="Verdana" panose="020B0604030504040204" pitchFamily="34" charset="0"/>
              </a:rPr>
              <a:t>Additional </a:t>
            </a:r>
            <a:br>
              <a:rPr lang="en-US" sz="4000" b="1" dirty="0">
                <a:latin typeface="Verdana" panose="020B0604030504040204" pitchFamily="34" charset="0"/>
                <a:ea typeface="Verdana" panose="020B0604030504040204" pitchFamily="34" charset="0"/>
              </a:rPr>
            </a:br>
            <a:r>
              <a:rPr lang="en-US" sz="4000" b="1" dirty="0">
                <a:latin typeface="Verdana" panose="020B0604030504040204" pitchFamily="34" charset="0"/>
                <a:ea typeface="Verdana" panose="020B0604030504040204" pitchFamily="34" charset="0"/>
              </a:rPr>
              <a:t>PPE Videos</a:t>
            </a:r>
          </a:p>
        </p:txBody>
      </p:sp>
      <p:pic>
        <p:nvPicPr>
          <p:cNvPr id="4" name="Picture 3" descr="A QR code to the Just-In-Time training resources">
            <a:extLst>
              <a:ext uri="{FF2B5EF4-FFF2-40B4-BE49-F238E27FC236}">
                <a16:creationId xmlns:a16="http://schemas.microsoft.com/office/drawing/2014/main" id="{B5F448BA-D134-E7C1-37DE-27CAAEE43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2449" y="2150518"/>
            <a:ext cx="4069080" cy="4069080"/>
          </a:xfrm>
          <a:prstGeom prst="rect">
            <a:avLst/>
          </a:prstGeom>
        </p:spPr>
      </p:pic>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a:xfrm>
            <a:off x="-1" y="0"/>
            <a:ext cx="8685311" cy="6858000"/>
          </a:xfrm>
        </p:spPr>
      </p:pic>
      <p:pic>
        <p:nvPicPr>
          <p:cNvPr id="3" name="Picture 2" descr="Text that says Just In Time Training">
            <a:extLst>
              <a:ext uri="{FF2B5EF4-FFF2-40B4-BE49-F238E27FC236}">
                <a16:creationId xmlns:a16="http://schemas.microsoft.com/office/drawing/2014/main" id="{83C7699C-8137-A6F6-2D1D-19D64812CF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857" y="2113173"/>
            <a:ext cx="3644489" cy="2496312"/>
          </a:xfrm>
          <a:prstGeom prst="rect">
            <a:avLst/>
          </a:prstGeom>
        </p:spPr>
      </p:pic>
    </p:spTree>
    <p:custDataLst>
      <p:tags r:id="rId1"/>
    </p:custDataLst>
    <p:extLst>
      <p:ext uri="{BB962C8B-B14F-4D97-AF65-F5344CB8AC3E}">
        <p14:creationId xmlns:p14="http://schemas.microsoft.com/office/powerpoint/2010/main" val="10392960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a:fillRect/>
          </a:stretch>
        </p:blipFill>
        <p:spPr>
          <a:xfrm>
            <a:off x="-1" y="0"/>
            <a:ext cx="8685311" cy="6858000"/>
          </a:xfrm>
        </p:spPr>
      </p:pic>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6737684" y="390191"/>
            <a:ext cx="4995626" cy="547740"/>
          </a:xfrm>
        </p:spPr>
        <p:txBody>
          <a:bodyPr anchor="ctr">
            <a:normAutofit/>
          </a:bodyPr>
          <a:lstStyle/>
          <a:p>
            <a:pPr algn="ctr"/>
            <a:r>
              <a:rPr lang="en-US" b="1" dirty="0">
                <a:solidFill>
                  <a:srgbClr val="000000"/>
                </a:solidFill>
                <a:latin typeface="Verdana" panose="020B0604030504040204" pitchFamily="34" charset="0"/>
              </a:rPr>
              <a:t>Acknowledgements</a:t>
            </a:r>
            <a:endParaRPr lang="en-US" b="1" dirty="0">
              <a:solidFill>
                <a:prstClr val="black"/>
              </a:solidFill>
              <a:latin typeface="Microsoft Sans Serif" panose="020B0604020202020204" pitchFamily="34" charset="0"/>
            </a:endParaRPr>
          </a:p>
        </p:txBody>
      </p:sp>
      <p:sp>
        <p:nvSpPr>
          <p:cNvPr id="3" name="TextBox 2">
            <a:extLst>
              <a:ext uri="{FF2B5EF4-FFF2-40B4-BE49-F238E27FC236}">
                <a16:creationId xmlns:a16="http://schemas.microsoft.com/office/drawing/2014/main" id="{9F75E4EC-0802-AF02-8330-FE91FD313436}"/>
              </a:ext>
            </a:extLst>
          </p:cNvPr>
          <p:cNvSpPr txBox="1"/>
          <p:nvPr/>
        </p:nvSpPr>
        <p:spPr>
          <a:xfrm>
            <a:off x="7010400" y="1165651"/>
            <a:ext cx="4722910" cy="50475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Development of this material was made possible through a grant provided to </a:t>
            </a:r>
            <a:br>
              <a:rPr kumimoji="0" lang="en-US" sz="23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br>
            <a:r>
              <a:rPr kumimoji="0" lang="en-US" sz="23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the Center for Food Security and Public Health at Iowa State University, College of Veterinary Medicine from </a:t>
            </a:r>
            <a:br>
              <a:rPr kumimoji="0" lang="en-US" sz="23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br>
            <a:r>
              <a:rPr kumimoji="0" lang="en-US" sz="23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the U.S. Department of Agriculture (USDA) Animal and Plant Health Inspection Service through the National Animal Disease Preparedness and Response Program (NADPRP)</a:t>
            </a:r>
            <a:endParaRPr kumimoji="0" lang="en-US" sz="23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pic>
        <p:nvPicPr>
          <p:cNvPr id="2" name="Picture 1" descr="Text that says Just In Time Training">
            <a:extLst>
              <a:ext uri="{FF2B5EF4-FFF2-40B4-BE49-F238E27FC236}">
                <a16:creationId xmlns:a16="http://schemas.microsoft.com/office/drawing/2014/main" id="{49580BAA-C675-B497-D387-44FDB5D860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857" y="2113173"/>
            <a:ext cx="3644489" cy="2496312"/>
          </a:xfrm>
          <a:prstGeom prst="rect">
            <a:avLst/>
          </a:prstGeom>
        </p:spPr>
      </p:pic>
    </p:spTree>
    <p:custDataLst>
      <p:tags r:id="rId1"/>
    </p:custDataLst>
    <p:extLst>
      <p:ext uri="{BB962C8B-B14F-4D97-AF65-F5344CB8AC3E}">
        <p14:creationId xmlns:p14="http://schemas.microsoft.com/office/powerpoint/2010/main" val="54166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E0DE6E9-8F6F-D9A1-6DB7-04439105744B}"/>
              </a:ext>
            </a:extLst>
          </p:cNvPr>
          <p:cNvSpPr>
            <a:spLocks noGrp="1"/>
          </p:cNvSpPr>
          <p:nvPr>
            <p:ph type="title"/>
          </p:nvPr>
        </p:nvSpPr>
        <p:spPr>
          <a:xfrm>
            <a:off x="0" y="-8949"/>
            <a:ext cx="12192000" cy="1059238"/>
          </a:xfrm>
        </p:spPr>
        <p:txBody>
          <a:bodyPr>
            <a:normAutofit/>
          </a:bodyPr>
          <a:lstStyle/>
          <a:p>
            <a:pPr algn="ctr"/>
            <a:r>
              <a:rPr kumimoji="0" lang="en-US" sz="4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j-cs"/>
              </a:rPr>
              <a:t>PPE for Animal Disease Emergencies</a:t>
            </a:r>
            <a:endParaRPr lang="en-US" sz="4000" dirty="0"/>
          </a:p>
        </p:txBody>
      </p:sp>
      <p:pic>
        <p:nvPicPr>
          <p:cNvPr id="10" name="Picture 9" descr="A person wearing blue coveralls, gloves, rubber boots and a face shield">
            <a:extLst>
              <a:ext uri="{FF2B5EF4-FFF2-40B4-BE49-F238E27FC236}">
                <a16:creationId xmlns:a16="http://schemas.microsoft.com/office/drawing/2014/main" id="{8501D842-6E62-6145-3DA7-67B913C6337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86157" y="1060761"/>
            <a:ext cx="3343677" cy="5602077"/>
          </a:xfrm>
          <a:prstGeom prst="rect">
            <a:avLst/>
          </a:prstGeom>
        </p:spPr>
      </p:pic>
      <p:sp>
        <p:nvSpPr>
          <p:cNvPr id="5" name="Arrow: Pentagon 4" descr="Level D arrow">
            <a:extLst>
              <a:ext uri="{FF2B5EF4-FFF2-40B4-BE49-F238E27FC236}">
                <a16:creationId xmlns:a16="http://schemas.microsoft.com/office/drawing/2014/main" id="{0252F5AF-D04F-00D3-C7C0-F803934DD6D6}"/>
              </a:ext>
            </a:extLst>
          </p:cNvPr>
          <p:cNvSpPr/>
          <p:nvPr/>
        </p:nvSpPr>
        <p:spPr>
          <a:xfrm flipH="1">
            <a:off x="4261127" y="1265426"/>
            <a:ext cx="2710148" cy="922794"/>
          </a:xfrm>
          <a:prstGeom prst="homePlate">
            <a:avLst/>
          </a:prstGeom>
          <a:solidFill>
            <a:schemeClr val="accent2">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latin typeface="Verdana" panose="020B0604030504040204" pitchFamily="34" charset="0"/>
                <a:ea typeface="Verdana" panose="020B0604030504040204" pitchFamily="34" charset="0"/>
                <a:cs typeface="+mj-cs"/>
              </a:rPr>
              <a:t>Level D</a:t>
            </a:r>
          </a:p>
        </p:txBody>
      </p:sp>
      <p:pic>
        <p:nvPicPr>
          <p:cNvPr id="7" name="Picture 6" descr="A responder in a white TyVek suit, with gloves, rubber boots, a respirator and a face shield">
            <a:extLst>
              <a:ext uri="{FF2B5EF4-FFF2-40B4-BE49-F238E27FC236}">
                <a16:creationId xmlns:a16="http://schemas.microsoft.com/office/drawing/2014/main" id="{C529132F-8693-82F1-C7CF-AF3BAFE42753}"/>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965191" y="1060761"/>
            <a:ext cx="3343677" cy="5602077"/>
          </a:xfrm>
          <a:prstGeom prst="rect">
            <a:avLst/>
          </a:prstGeom>
        </p:spPr>
      </p:pic>
      <p:sp>
        <p:nvSpPr>
          <p:cNvPr id="4" name="Arrow: Pentagon 3" descr="Level C arrow">
            <a:extLst>
              <a:ext uri="{FF2B5EF4-FFF2-40B4-BE49-F238E27FC236}">
                <a16:creationId xmlns:a16="http://schemas.microsoft.com/office/drawing/2014/main" id="{89C793FD-7E2E-43D0-FEC1-8E170F338D57}"/>
              </a:ext>
            </a:extLst>
          </p:cNvPr>
          <p:cNvSpPr/>
          <p:nvPr/>
        </p:nvSpPr>
        <p:spPr>
          <a:xfrm>
            <a:off x="5210113" y="5131177"/>
            <a:ext cx="2710148" cy="922794"/>
          </a:xfrm>
          <a:prstGeom prst="homePlate">
            <a:avLst/>
          </a:prstGeom>
          <a:solidFill>
            <a:srgbClr val="F19B6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latin typeface="Verdana" panose="020B0604030504040204" pitchFamily="34" charset="0"/>
                <a:ea typeface="Verdana" panose="020B0604030504040204" pitchFamily="34" charset="0"/>
                <a:cs typeface="+mj-cs"/>
              </a:rPr>
              <a:t>Level C</a:t>
            </a:r>
          </a:p>
        </p:txBody>
      </p:sp>
    </p:spTree>
    <p:custDataLst>
      <p:tags r:id="rId1"/>
    </p:custDataLst>
    <p:extLst>
      <p:ext uri="{BB962C8B-B14F-4D97-AF65-F5344CB8AC3E}">
        <p14:creationId xmlns:p14="http://schemas.microsoft.com/office/powerpoint/2010/main" val="2562756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6B0B2B-1AA0-112F-DC3D-0507BEFD42AC}"/>
              </a:ext>
            </a:extLst>
          </p:cNvPr>
          <p:cNvSpPr>
            <a:spLocks noGrp="1"/>
          </p:cNvSpPr>
          <p:nvPr>
            <p:ph type="title"/>
          </p:nvPr>
        </p:nvSpPr>
        <p:spPr>
          <a:xfrm>
            <a:off x="839788" y="365125"/>
            <a:ext cx="10515600" cy="646257"/>
          </a:xfrm>
        </p:spPr>
        <p:txBody>
          <a:bodyPr>
            <a:normAutofit fontScale="90000"/>
          </a:bodyPr>
          <a:lstStyle/>
          <a:p>
            <a:pPr algn="ctr"/>
            <a:r>
              <a:rPr lang="en-US" b="1" dirty="0"/>
              <a:t>Donning Location</a:t>
            </a:r>
          </a:p>
        </p:txBody>
      </p:sp>
      <p:pic>
        <p:nvPicPr>
          <p:cNvPr id="4" name="Picture 3" descr="A responder donning PPE by the side of his truck">
            <a:extLst>
              <a:ext uri="{FF2B5EF4-FFF2-40B4-BE49-F238E27FC236}">
                <a16:creationId xmlns:a16="http://schemas.microsoft.com/office/drawing/2014/main" id="{F4E534C0-5404-EC9E-6583-F15303888D8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82356" y="1409867"/>
            <a:ext cx="4260629" cy="4270971"/>
          </a:xfrm>
          <a:prstGeom prst="rect">
            <a:avLst/>
          </a:prstGeom>
        </p:spPr>
      </p:pic>
      <p:sp>
        <p:nvSpPr>
          <p:cNvPr id="20" name="Text Placeholder 19">
            <a:extLst>
              <a:ext uri="{FF2B5EF4-FFF2-40B4-BE49-F238E27FC236}">
                <a16:creationId xmlns:a16="http://schemas.microsoft.com/office/drawing/2014/main" id="{6B3CACB2-2C0A-EA0F-7F48-2F5112C3267F}"/>
              </a:ext>
            </a:extLst>
          </p:cNvPr>
          <p:cNvSpPr>
            <a:spLocks noGrp="1"/>
          </p:cNvSpPr>
          <p:nvPr>
            <p:ph type="body" idx="1"/>
          </p:nvPr>
        </p:nvSpPr>
        <p:spPr>
          <a:xfrm>
            <a:off x="756508" y="5348212"/>
            <a:ext cx="4712325" cy="823912"/>
          </a:xfrm>
        </p:spPr>
        <p:txBody>
          <a:bodyPr>
            <a:normAutofit/>
          </a:bodyPr>
          <a:lstStyle/>
          <a:p>
            <a:pPr algn="ctr"/>
            <a:r>
              <a:rPr lang="en-US" sz="2000" dirty="0"/>
              <a:t>Immediately Outside Vehicle</a:t>
            </a:r>
          </a:p>
        </p:txBody>
      </p:sp>
      <p:pic>
        <p:nvPicPr>
          <p:cNvPr id="8" name="Picture 7" descr="Responders donning PPE at farm entrance (in the cold zone)">
            <a:extLst>
              <a:ext uri="{FF2B5EF4-FFF2-40B4-BE49-F238E27FC236}">
                <a16:creationId xmlns:a16="http://schemas.microsoft.com/office/drawing/2014/main" id="{90994591-7AA6-6915-B6B8-A18A25B3F9D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152520" y="1409867"/>
            <a:ext cx="5035609" cy="4276127"/>
          </a:xfrm>
          <a:prstGeom prst="rect">
            <a:avLst/>
          </a:prstGeom>
        </p:spPr>
      </p:pic>
      <p:sp>
        <p:nvSpPr>
          <p:cNvPr id="21" name="Text Placeholder 20">
            <a:extLst>
              <a:ext uri="{FF2B5EF4-FFF2-40B4-BE49-F238E27FC236}">
                <a16:creationId xmlns:a16="http://schemas.microsoft.com/office/drawing/2014/main" id="{2A9A8970-EE12-909E-05B3-CBE150042AA9}"/>
              </a:ext>
            </a:extLst>
          </p:cNvPr>
          <p:cNvSpPr>
            <a:spLocks noGrp="1"/>
          </p:cNvSpPr>
          <p:nvPr>
            <p:ph type="body" sz="quarter" idx="3"/>
          </p:nvPr>
        </p:nvSpPr>
        <p:spPr>
          <a:xfrm>
            <a:off x="5773834" y="5348212"/>
            <a:ext cx="5792981" cy="823912"/>
          </a:xfrm>
        </p:spPr>
        <p:txBody>
          <a:bodyPr>
            <a:normAutofit/>
          </a:bodyPr>
          <a:lstStyle/>
          <a:p>
            <a:r>
              <a:rPr lang="en-US" sz="2000" dirty="0"/>
              <a:t>Designated Cold Zone of Response Site</a:t>
            </a:r>
          </a:p>
        </p:txBody>
      </p:sp>
    </p:spTree>
    <p:custDataLst>
      <p:tags r:id="rId1"/>
    </p:custDataLst>
    <p:extLst>
      <p:ext uri="{BB962C8B-B14F-4D97-AF65-F5344CB8AC3E}">
        <p14:creationId xmlns:p14="http://schemas.microsoft.com/office/powerpoint/2010/main" val="2477549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B8A557-AAC2-0239-A298-7F0A890B3D9E}"/>
              </a:ext>
            </a:extLst>
          </p:cNvPr>
          <p:cNvSpPr>
            <a:spLocks noGrp="1"/>
          </p:cNvSpPr>
          <p:nvPr>
            <p:ph type="title"/>
          </p:nvPr>
        </p:nvSpPr>
        <p:spPr>
          <a:xfrm>
            <a:off x="0" y="88900"/>
            <a:ext cx="12192000" cy="874090"/>
          </a:xfrm>
        </p:spPr>
        <p:txBody>
          <a:bodyPr/>
          <a:lstStyle/>
          <a:p>
            <a:pPr algn="ctr"/>
            <a:r>
              <a:rPr lang="en-US" sz="4000" b="1" dirty="0"/>
              <a:t>Gather Equipment</a:t>
            </a:r>
          </a:p>
        </p:txBody>
      </p:sp>
      <p:pic>
        <p:nvPicPr>
          <p:cNvPr id="3" name="Picture 2" descr="Various Level C PPE items laying on a table">
            <a:extLst>
              <a:ext uri="{FF2B5EF4-FFF2-40B4-BE49-F238E27FC236}">
                <a16:creationId xmlns:a16="http://schemas.microsoft.com/office/drawing/2014/main" id="{2CE913D7-6F34-F63B-0827-823E1E1A5B6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41683" y="1001090"/>
            <a:ext cx="10508635" cy="3717739"/>
          </a:xfrm>
          <a:prstGeom prst="rect">
            <a:avLst/>
          </a:prstGeom>
        </p:spPr>
      </p:pic>
      <p:sp>
        <p:nvSpPr>
          <p:cNvPr id="17" name="Content Placeholder 16">
            <a:extLst>
              <a:ext uri="{FF2B5EF4-FFF2-40B4-BE49-F238E27FC236}">
                <a16:creationId xmlns:a16="http://schemas.microsoft.com/office/drawing/2014/main" id="{C2E50B8D-6189-BFF9-28D8-DE89E37FBF65}"/>
              </a:ext>
            </a:extLst>
          </p:cNvPr>
          <p:cNvSpPr txBox="1">
            <a:spLocks/>
          </p:cNvSpPr>
          <p:nvPr/>
        </p:nvSpPr>
        <p:spPr>
          <a:xfrm>
            <a:off x="419100" y="5076353"/>
            <a:ext cx="2884129" cy="1582179"/>
          </a:xfrm>
          <a:prstGeom prst="rect">
            <a:avLst/>
          </a:prstGeom>
        </p:spPr>
        <p:txBody>
          <a:bodyPr>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400"/>
              </a:spcAft>
              <a:buClr>
                <a:srgbClr val="FFD07D"/>
              </a:buClr>
            </a:pPr>
            <a:r>
              <a:rPr lang="en-US" sz="2000" b="1" kern="100" dirty="0">
                <a:cs typeface="Calibri" panose="020F0502020204030204" pitchFamily="34" charset="0"/>
              </a:rPr>
              <a:t>Coveralls</a:t>
            </a:r>
          </a:p>
          <a:p>
            <a:pPr marL="285750" indent="-285750">
              <a:lnSpc>
                <a:spcPct val="100000"/>
              </a:lnSpc>
              <a:spcBef>
                <a:spcPts val="0"/>
              </a:spcBef>
              <a:spcAft>
                <a:spcPts val="400"/>
              </a:spcAft>
              <a:buClr>
                <a:srgbClr val="FFD07D"/>
              </a:buClr>
            </a:pPr>
            <a:r>
              <a:rPr lang="en-US" sz="2000" b="1" kern="100" dirty="0">
                <a:cs typeface="Calibri" panose="020F0502020204030204" pitchFamily="34" charset="0"/>
              </a:rPr>
              <a:t>Respirator</a:t>
            </a:r>
          </a:p>
          <a:p>
            <a:pPr marL="285750" indent="-285750">
              <a:lnSpc>
                <a:spcPct val="100000"/>
              </a:lnSpc>
              <a:spcBef>
                <a:spcPts val="0"/>
              </a:spcBef>
              <a:spcAft>
                <a:spcPts val="400"/>
              </a:spcAft>
              <a:buClr>
                <a:srgbClr val="FFD07D"/>
              </a:buClr>
            </a:pPr>
            <a:r>
              <a:rPr lang="en-US" sz="2000" b="1" kern="100" dirty="0">
                <a:cs typeface="Calibri" panose="020F0502020204030204" pitchFamily="34" charset="0"/>
              </a:rPr>
              <a:t>Footwear</a:t>
            </a:r>
          </a:p>
          <a:p>
            <a:pPr>
              <a:lnSpc>
                <a:spcPct val="100000"/>
              </a:lnSpc>
              <a:buClr>
                <a:srgbClr val="FFD07D"/>
              </a:buClr>
            </a:pPr>
            <a:endParaRPr lang="en-US" sz="2000" dirty="0"/>
          </a:p>
        </p:txBody>
      </p:sp>
      <p:sp>
        <p:nvSpPr>
          <p:cNvPr id="15" name="Content Placeholder 14">
            <a:extLst>
              <a:ext uri="{FF2B5EF4-FFF2-40B4-BE49-F238E27FC236}">
                <a16:creationId xmlns:a16="http://schemas.microsoft.com/office/drawing/2014/main" id="{64ECE3E1-BC09-CAE9-1A92-4FCF63ABD08C}"/>
              </a:ext>
            </a:extLst>
          </p:cNvPr>
          <p:cNvSpPr txBox="1">
            <a:spLocks/>
          </p:cNvSpPr>
          <p:nvPr/>
        </p:nvSpPr>
        <p:spPr>
          <a:xfrm>
            <a:off x="3410565" y="5076353"/>
            <a:ext cx="4914900" cy="1582179"/>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400"/>
              </a:spcAft>
              <a:buClr>
                <a:srgbClr val="FFD07D"/>
              </a:buClr>
            </a:pPr>
            <a:r>
              <a:rPr lang="en-US" sz="2000" b="1" kern="100" dirty="0">
                <a:cs typeface="Calibri" panose="020F0502020204030204" pitchFamily="34" charset="0"/>
              </a:rPr>
              <a:t>Eye protection: goggles, face</a:t>
            </a:r>
          </a:p>
          <a:p>
            <a:pPr marL="285750" indent="-285750">
              <a:lnSpc>
                <a:spcPct val="100000"/>
              </a:lnSpc>
              <a:spcBef>
                <a:spcPts val="0"/>
              </a:spcBef>
              <a:spcAft>
                <a:spcPts val="400"/>
              </a:spcAft>
              <a:buClr>
                <a:srgbClr val="FFD07D"/>
              </a:buClr>
            </a:pPr>
            <a:r>
              <a:rPr lang="en-US" sz="2000" b="1" kern="100" dirty="0">
                <a:cs typeface="Calibri" panose="020F0502020204030204" pitchFamily="34" charset="0"/>
              </a:rPr>
              <a:t>Two pairs of disposable gloves</a:t>
            </a:r>
          </a:p>
          <a:p>
            <a:pPr marL="285750" indent="-285750">
              <a:lnSpc>
                <a:spcPct val="100000"/>
              </a:lnSpc>
              <a:spcBef>
                <a:spcPts val="0"/>
              </a:spcBef>
              <a:spcAft>
                <a:spcPts val="400"/>
              </a:spcAft>
              <a:buClr>
                <a:srgbClr val="FFD07D"/>
              </a:buClr>
            </a:pPr>
            <a:r>
              <a:rPr lang="en-US" sz="2000" b="1" kern="100" dirty="0">
                <a:cs typeface="Calibri" panose="020F0502020204030204" pitchFamily="34" charset="0"/>
              </a:rPr>
              <a:t>Cut-resistant gloves</a:t>
            </a:r>
          </a:p>
          <a:p>
            <a:pPr>
              <a:lnSpc>
                <a:spcPct val="100000"/>
              </a:lnSpc>
              <a:buClr>
                <a:srgbClr val="FFD07D"/>
              </a:buClr>
            </a:pPr>
            <a:endParaRPr lang="en-US" sz="2000" dirty="0"/>
          </a:p>
        </p:txBody>
      </p:sp>
      <p:sp>
        <p:nvSpPr>
          <p:cNvPr id="23" name="Content Placeholder 22">
            <a:extLst>
              <a:ext uri="{FF2B5EF4-FFF2-40B4-BE49-F238E27FC236}">
                <a16:creationId xmlns:a16="http://schemas.microsoft.com/office/drawing/2014/main" id="{44DD20A0-52DA-9012-64A1-283D5C9E631B}"/>
              </a:ext>
            </a:extLst>
          </p:cNvPr>
          <p:cNvSpPr txBox="1">
            <a:spLocks/>
          </p:cNvSpPr>
          <p:nvPr/>
        </p:nvSpPr>
        <p:spPr>
          <a:xfrm>
            <a:off x="8432800" y="5076353"/>
            <a:ext cx="3162300" cy="1582179"/>
          </a:xfrm>
          <a:prstGeom prst="rect">
            <a:avLst/>
          </a:prstGeom>
        </p:spPr>
        <p:txBody>
          <a:bodyPr>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400"/>
              </a:spcAft>
              <a:buClr>
                <a:srgbClr val="FFD07D"/>
              </a:buClr>
            </a:pPr>
            <a:r>
              <a:rPr lang="en-US" sz="2000" b="1" kern="100" dirty="0">
                <a:cs typeface="Calibri" panose="020F0502020204030204" pitchFamily="34" charset="0"/>
              </a:rPr>
              <a:t>Chemical-resistant tape</a:t>
            </a:r>
          </a:p>
          <a:p>
            <a:pPr marL="285750" indent="-285750">
              <a:lnSpc>
                <a:spcPct val="100000"/>
              </a:lnSpc>
              <a:spcBef>
                <a:spcPts val="0"/>
              </a:spcBef>
              <a:spcAft>
                <a:spcPts val="400"/>
              </a:spcAft>
              <a:buClr>
                <a:srgbClr val="FFD07D"/>
              </a:buClr>
            </a:pPr>
            <a:r>
              <a:rPr lang="en-US" sz="2000" b="1" kern="100" dirty="0">
                <a:cs typeface="Calibri" panose="020F0502020204030204" pitchFamily="34" charset="0"/>
              </a:rPr>
              <a:t>Blunt-nosed scissors</a:t>
            </a:r>
          </a:p>
          <a:p>
            <a:pPr>
              <a:lnSpc>
                <a:spcPct val="100000"/>
              </a:lnSpc>
              <a:buClr>
                <a:srgbClr val="FFD07D"/>
              </a:buClr>
            </a:pPr>
            <a:endParaRPr lang="en-US" sz="2000" dirty="0"/>
          </a:p>
        </p:txBody>
      </p:sp>
    </p:spTree>
    <p:custDataLst>
      <p:tags r:id="rId1"/>
    </p:custDataLst>
    <p:extLst>
      <p:ext uri="{BB962C8B-B14F-4D97-AF65-F5344CB8AC3E}">
        <p14:creationId xmlns:p14="http://schemas.microsoft.com/office/powerpoint/2010/main" val="3344062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9CA58-FBE2-96D4-EBB9-C274C933163F}"/>
              </a:ext>
            </a:extLst>
          </p:cNvPr>
          <p:cNvSpPr>
            <a:spLocks noGrp="1"/>
          </p:cNvSpPr>
          <p:nvPr>
            <p:ph type="title"/>
          </p:nvPr>
        </p:nvSpPr>
        <p:spPr>
          <a:xfrm>
            <a:off x="910590" y="685800"/>
            <a:ext cx="4114799" cy="656303"/>
          </a:xfrm>
        </p:spPr>
        <p:txBody>
          <a:bodyPr>
            <a:normAutofit/>
          </a:bodyPr>
          <a:lstStyle/>
          <a:p>
            <a:r>
              <a:rPr lang="en-US" sz="4000" b="1" dirty="0"/>
              <a:t>Don’t Forget</a:t>
            </a:r>
          </a:p>
        </p:txBody>
      </p:sp>
      <p:cxnSp>
        <p:nvCxnSpPr>
          <p:cNvPr id="9" name="Straight Connector 8">
            <a:extLst>
              <a:ext uri="{FF2B5EF4-FFF2-40B4-BE49-F238E27FC236}">
                <a16:creationId xmlns:a16="http://schemas.microsoft.com/office/drawing/2014/main" id="{1EBDA4F3-E88F-0DB2-4191-36AAF71B13FF}"/>
              </a:ext>
              <a:ext uri="{C183D7F6-B498-43B3-948B-1728B52AA6E4}">
                <adec:decorative xmlns:adec="http://schemas.microsoft.com/office/drawing/2017/decorative" val="1"/>
              </a:ext>
            </a:extLst>
          </p:cNvPr>
          <p:cNvCxnSpPr/>
          <p:nvPr/>
        </p:nvCxnSpPr>
        <p:spPr>
          <a:xfrm>
            <a:off x="910590" y="1536700"/>
            <a:ext cx="5795008" cy="0"/>
          </a:xfrm>
          <a:prstGeom prst="line">
            <a:avLst/>
          </a:prstGeom>
          <a:ln w="19050">
            <a:solidFill>
              <a:srgbClr val="FFD07D"/>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EA44F4AE-00FB-900F-BF4E-CA38706DA463}"/>
              </a:ext>
            </a:extLst>
          </p:cNvPr>
          <p:cNvSpPr>
            <a:spLocks noGrp="1"/>
          </p:cNvSpPr>
          <p:nvPr>
            <p:ph type="body" sz="half" idx="2"/>
          </p:nvPr>
        </p:nvSpPr>
        <p:spPr>
          <a:xfrm>
            <a:off x="910592" y="1852931"/>
            <a:ext cx="5795008" cy="1055369"/>
          </a:xfrm>
        </p:spPr>
        <p:txBody>
          <a:bodyPr>
            <a:noAutofit/>
          </a:bodyPr>
          <a:lstStyle/>
          <a:p>
            <a:pPr marL="457200" indent="-457200">
              <a:buFont typeface="Arial" panose="020B0604020202020204" pitchFamily="34" charset="0"/>
              <a:buChar char="•"/>
            </a:pPr>
            <a:r>
              <a:rPr lang="en-US" sz="3200" b="1" kern="100" dirty="0">
                <a:effectLst/>
                <a:cs typeface="Calibri" panose="020F0502020204030204" pitchFamily="34" charset="0"/>
              </a:rPr>
              <a:t>Any items needed to perform tasks onsite</a:t>
            </a:r>
            <a:endParaRPr lang="en-US" sz="3200" b="1" dirty="0"/>
          </a:p>
        </p:txBody>
      </p:sp>
      <p:pic>
        <p:nvPicPr>
          <p:cNvPr id="4" name="Picture 3" descr="A grey container with a variety of syringes, blood tubes and other supplies">
            <a:extLst>
              <a:ext uri="{FF2B5EF4-FFF2-40B4-BE49-F238E27FC236}">
                <a16:creationId xmlns:a16="http://schemas.microsoft.com/office/drawing/2014/main" id="{1512B0A3-DEF1-682C-4678-A5C49E7405A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853606" y="297740"/>
            <a:ext cx="3959166" cy="3131260"/>
          </a:xfrm>
          <a:prstGeom prst="rect">
            <a:avLst/>
          </a:prstGeom>
        </p:spPr>
      </p:pic>
      <p:sp>
        <p:nvSpPr>
          <p:cNvPr id="7" name="Text Placeholder 6">
            <a:extLst>
              <a:ext uri="{FF2B5EF4-FFF2-40B4-BE49-F238E27FC236}">
                <a16:creationId xmlns:a16="http://schemas.microsoft.com/office/drawing/2014/main" id="{BBAFC119-B85F-CDA9-6756-1B97923F30C1}"/>
              </a:ext>
            </a:extLst>
          </p:cNvPr>
          <p:cNvSpPr>
            <a:spLocks noGrp="1"/>
          </p:cNvSpPr>
          <p:nvPr>
            <p:ph type="body" sz="half" idx="13"/>
          </p:nvPr>
        </p:nvSpPr>
        <p:spPr>
          <a:xfrm>
            <a:off x="910590" y="3291205"/>
            <a:ext cx="6125210" cy="1166495"/>
          </a:xfrm>
        </p:spPr>
        <p:txBody>
          <a:bodyPr>
            <a:noAutofit/>
          </a:bodyPr>
          <a:lstStyle/>
          <a:p>
            <a:pPr marL="457200" indent="-457200">
              <a:buFont typeface="Arial" panose="020B0604020202020204" pitchFamily="34" charset="0"/>
              <a:buChar char="•"/>
            </a:pPr>
            <a:r>
              <a:rPr lang="en-US" sz="3200" b="1" kern="100" dirty="0">
                <a:effectLst/>
                <a:cs typeface="Calibri" panose="020F0502020204030204" pitchFamily="34" charset="0"/>
              </a:rPr>
              <a:t>Communication device in a waterproof bag </a:t>
            </a:r>
            <a:endParaRPr lang="en-US" sz="3200" b="1" dirty="0"/>
          </a:p>
        </p:txBody>
      </p:sp>
      <p:pic>
        <p:nvPicPr>
          <p:cNvPr id="12" name="Picture 11" descr="A cell phone in a plastic bag">
            <a:extLst>
              <a:ext uri="{FF2B5EF4-FFF2-40B4-BE49-F238E27FC236}">
                <a16:creationId xmlns:a16="http://schemas.microsoft.com/office/drawing/2014/main" id="{4357D4D7-89C4-4619-B1EF-25F88C69BDDD}"/>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rot="16200000">
            <a:off x="8274019" y="3852403"/>
            <a:ext cx="3118338" cy="2537833"/>
          </a:xfrm>
          <a:prstGeom prst="rect">
            <a:avLst/>
          </a:prstGeom>
        </p:spPr>
      </p:pic>
      <p:sp>
        <p:nvSpPr>
          <p:cNvPr id="8" name="Text Placeholder 7">
            <a:extLst>
              <a:ext uri="{FF2B5EF4-FFF2-40B4-BE49-F238E27FC236}">
                <a16:creationId xmlns:a16="http://schemas.microsoft.com/office/drawing/2014/main" id="{AE74BA4F-DAB3-0F11-8D83-2F4A4635C4E5}"/>
              </a:ext>
            </a:extLst>
          </p:cNvPr>
          <p:cNvSpPr>
            <a:spLocks noGrp="1"/>
          </p:cNvSpPr>
          <p:nvPr>
            <p:ph type="body" sz="half" idx="14"/>
          </p:nvPr>
        </p:nvSpPr>
        <p:spPr>
          <a:xfrm>
            <a:off x="910590" y="4729480"/>
            <a:ext cx="5795008" cy="1166495"/>
          </a:xfrm>
        </p:spPr>
        <p:txBody>
          <a:bodyPr>
            <a:normAutofit/>
          </a:bodyPr>
          <a:lstStyle/>
          <a:p>
            <a:pPr marL="457200" indent="-457200">
              <a:buFont typeface="Arial" panose="020B0604020202020204" pitchFamily="34" charset="0"/>
              <a:buChar char="•"/>
            </a:pPr>
            <a:r>
              <a:rPr lang="en-US" sz="3200" b="1" dirty="0"/>
              <a:t>Additional items for weather conditions</a:t>
            </a:r>
          </a:p>
        </p:txBody>
      </p:sp>
    </p:spTree>
    <p:custDataLst>
      <p:tags r:id="rId1"/>
    </p:custDataLst>
    <p:extLst>
      <p:ext uri="{BB962C8B-B14F-4D97-AF65-F5344CB8AC3E}">
        <p14:creationId xmlns:p14="http://schemas.microsoft.com/office/powerpoint/2010/main" val="894083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A72FF-49DB-5CDA-1037-46891C29A79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BC1B41C-51DB-E435-F291-FBD9BB36C14F}"/>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E972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CDC0D483-0054-FE2B-12D2-ABC3876511A8}"/>
              </a:ext>
              <a:ext uri="{C183D7F6-B498-43B3-948B-1728B52AA6E4}">
                <adec:decorative xmlns:adec="http://schemas.microsoft.com/office/drawing/2017/decorative" val="1"/>
              </a:ext>
            </a:extLst>
          </p:cNvPr>
          <p:cNvSpPr/>
          <p:nvPr/>
        </p:nvSpPr>
        <p:spPr>
          <a:xfrm>
            <a:off x="838200" y="2133326"/>
            <a:ext cx="10515600" cy="1448466"/>
          </a:xfrm>
          <a:prstGeom prst="roundRect">
            <a:avLst>
              <a:gd name="adj" fmla="val 10000"/>
            </a:avLst>
          </a:prstGeom>
          <a:solidFill>
            <a:srgbClr val="FFD07D"/>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Rounded Corners 7">
            <a:extLst>
              <a:ext uri="{FF2B5EF4-FFF2-40B4-BE49-F238E27FC236}">
                <a16:creationId xmlns:a16="http://schemas.microsoft.com/office/drawing/2014/main" id="{4BA5C3D9-883D-9AB0-5318-300C2E2E589F}"/>
              </a:ext>
              <a:ext uri="{C183D7F6-B498-43B3-948B-1728B52AA6E4}">
                <adec:decorative xmlns:adec="http://schemas.microsoft.com/office/drawing/2017/decorative" val="1"/>
              </a:ext>
            </a:extLst>
          </p:cNvPr>
          <p:cNvSpPr/>
          <p:nvPr/>
        </p:nvSpPr>
        <p:spPr>
          <a:xfrm>
            <a:off x="838200" y="3943909"/>
            <a:ext cx="10515600" cy="1448466"/>
          </a:xfrm>
          <a:prstGeom prst="roundRect">
            <a:avLst>
              <a:gd name="adj" fmla="val 10000"/>
            </a:avLst>
          </a:prstGeom>
          <a:solidFill>
            <a:srgbClr val="FFD07D"/>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Title 4">
            <a:extLst>
              <a:ext uri="{FF2B5EF4-FFF2-40B4-BE49-F238E27FC236}">
                <a16:creationId xmlns:a16="http://schemas.microsoft.com/office/drawing/2014/main" id="{528F7D29-96E4-C5C8-608E-8E2F8B8FDE95}"/>
              </a:ext>
            </a:extLst>
          </p:cNvPr>
          <p:cNvSpPr>
            <a:spLocks noGrp="1"/>
          </p:cNvSpPr>
          <p:nvPr>
            <p:ph type="title"/>
          </p:nvPr>
        </p:nvSpPr>
        <p:spPr>
          <a:xfrm>
            <a:off x="0" y="441246"/>
            <a:ext cx="12192000" cy="1017270"/>
          </a:xfrm>
        </p:spPr>
        <p:txBody>
          <a:bodyPr anchor="ctr">
            <a:noAutofit/>
          </a:bodyPr>
          <a:lstStyle/>
          <a:p>
            <a:pPr algn="ctr"/>
            <a:r>
              <a:rPr lang="en-US" sz="4400" b="1" dirty="0"/>
              <a:t>Before Donning PPE</a:t>
            </a:r>
          </a:p>
        </p:txBody>
      </p:sp>
      <p:sp>
        <p:nvSpPr>
          <p:cNvPr id="11" name="Text Placeholder 10">
            <a:extLst>
              <a:ext uri="{FF2B5EF4-FFF2-40B4-BE49-F238E27FC236}">
                <a16:creationId xmlns:a16="http://schemas.microsoft.com/office/drawing/2014/main" id="{06B49DB8-8815-92A2-69A3-469D9BCB0D31}"/>
              </a:ext>
            </a:extLst>
          </p:cNvPr>
          <p:cNvSpPr>
            <a:spLocks noGrp="1"/>
          </p:cNvSpPr>
          <p:nvPr>
            <p:ph type="body" sz="half" idx="13"/>
          </p:nvPr>
        </p:nvSpPr>
        <p:spPr>
          <a:xfrm>
            <a:off x="2580719" y="2217479"/>
            <a:ext cx="8477141" cy="1280160"/>
          </a:xfrm>
        </p:spPr>
        <p:txBody>
          <a:bodyPr anchor="ctr"/>
          <a:lstStyle/>
          <a:p>
            <a:r>
              <a:rPr lang="en-US" sz="2400" b="1" kern="1200" dirty="0"/>
              <a:t>Inspect all PPE items – Do not use if damaged</a:t>
            </a:r>
            <a:endParaRPr lang="en-US" dirty="0"/>
          </a:p>
        </p:txBody>
      </p:sp>
      <p:sp>
        <p:nvSpPr>
          <p:cNvPr id="12" name="Text Placeholder 11">
            <a:extLst>
              <a:ext uri="{FF2B5EF4-FFF2-40B4-BE49-F238E27FC236}">
                <a16:creationId xmlns:a16="http://schemas.microsoft.com/office/drawing/2014/main" id="{46867800-312E-E185-ABE0-E0438518C393}"/>
              </a:ext>
            </a:extLst>
          </p:cNvPr>
          <p:cNvSpPr>
            <a:spLocks noGrp="1"/>
          </p:cNvSpPr>
          <p:nvPr>
            <p:ph type="body" sz="half" idx="14"/>
          </p:nvPr>
        </p:nvSpPr>
        <p:spPr>
          <a:xfrm>
            <a:off x="2663189" y="4028062"/>
            <a:ext cx="8394671" cy="1280160"/>
          </a:xfrm>
        </p:spPr>
        <p:txBody>
          <a:bodyPr anchor="ctr"/>
          <a:lstStyle/>
          <a:p>
            <a:r>
              <a:rPr lang="en-US" sz="2400" b="1" dirty="0"/>
              <a:t>Measure and cut pieces of tape</a:t>
            </a:r>
            <a:endParaRPr lang="en-US" dirty="0"/>
          </a:p>
        </p:txBody>
      </p:sp>
      <p:sp>
        <p:nvSpPr>
          <p:cNvPr id="9" name="Rectangle 8">
            <a:extLst>
              <a:ext uri="{FF2B5EF4-FFF2-40B4-BE49-F238E27FC236}">
                <a16:creationId xmlns:a16="http://schemas.microsoft.com/office/drawing/2014/main" id="{C4A3F01F-9EB0-10E5-CFF2-76C27D812BA3}"/>
              </a:ext>
              <a:ext uri="{C183D7F6-B498-43B3-948B-1728B52AA6E4}">
                <adec:decorative xmlns:adec="http://schemas.microsoft.com/office/drawing/2017/decorative" val="1"/>
              </a:ext>
            </a:extLst>
          </p:cNvPr>
          <p:cNvSpPr/>
          <p:nvPr/>
        </p:nvSpPr>
        <p:spPr>
          <a:xfrm rot="10800000">
            <a:off x="978431" y="3971885"/>
            <a:ext cx="1392516" cy="1392516"/>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6" name="Rectangle 5">
            <a:extLst>
              <a:ext uri="{FF2B5EF4-FFF2-40B4-BE49-F238E27FC236}">
                <a16:creationId xmlns:a16="http://schemas.microsoft.com/office/drawing/2014/main" id="{CE76079C-AAB2-72A5-EA49-B027FF1C7317}"/>
              </a:ext>
              <a:ext uri="{C183D7F6-B498-43B3-948B-1728B52AA6E4}">
                <adec:decorative xmlns:adec="http://schemas.microsoft.com/office/drawing/2017/decorative" val="1"/>
              </a:ext>
            </a:extLst>
          </p:cNvPr>
          <p:cNvSpPr/>
          <p:nvPr/>
        </p:nvSpPr>
        <p:spPr>
          <a:xfrm>
            <a:off x="977280" y="2160150"/>
            <a:ext cx="1394818" cy="1394818"/>
          </a:xfrm>
          <a:prstGeom prst="rect">
            <a:avLst/>
          </a:prstGeom>
          <a:blipFill>
            <a:blip r:embed="rId6">
              <a:extLs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Tree>
    <p:custDataLst>
      <p:tags r:id="rId1"/>
    </p:custDataLst>
    <p:extLst>
      <p:ext uri="{BB962C8B-B14F-4D97-AF65-F5344CB8AC3E}">
        <p14:creationId xmlns:p14="http://schemas.microsoft.com/office/powerpoint/2010/main" val="379031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C8FD37-2587-A4DC-A0E2-888ADAD300F3}"/>
              </a:ext>
            </a:extLst>
          </p:cNvPr>
          <p:cNvSpPr>
            <a:spLocks noGrp="1"/>
          </p:cNvSpPr>
          <p:nvPr>
            <p:ph type="title"/>
          </p:nvPr>
        </p:nvSpPr>
        <p:spPr>
          <a:xfrm>
            <a:off x="0" y="365125"/>
            <a:ext cx="12192000" cy="1325563"/>
          </a:xfrm>
        </p:spPr>
        <p:txBody>
          <a:bodyPr/>
          <a:lstStyle/>
          <a:p>
            <a:pPr algn="ctr"/>
            <a:r>
              <a:rPr lang="en-US" b="1" dirty="0"/>
              <a:t>Fold Tabs on the Ends of the Tape</a:t>
            </a:r>
          </a:p>
        </p:txBody>
      </p:sp>
      <p:pic>
        <p:nvPicPr>
          <p:cNvPr id="3" name="Picture 2" descr="A person wearing a white protective suit putting tape at the wrist junction">
            <a:extLst>
              <a:ext uri="{FF2B5EF4-FFF2-40B4-BE49-F238E27FC236}">
                <a16:creationId xmlns:a16="http://schemas.microsoft.com/office/drawing/2014/main" id="{7626F3CB-AB14-F4F5-C52F-651B62B8D2E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99939" y="1731632"/>
            <a:ext cx="4707964" cy="4724021"/>
          </a:xfrm>
          <a:prstGeom prst="rect">
            <a:avLst/>
          </a:prstGeom>
        </p:spPr>
      </p:pic>
      <p:pic>
        <p:nvPicPr>
          <p:cNvPr id="5" name="Picture 4" descr="A person in a protective suit with tape at wrist junction with a folded tab">
            <a:extLst>
              <a:ext uri="{FF2B5EF4-FFF2-40B4-BE49-F238E27FC236}">
                <a16:creationId xmlns:a16="http://schemas.microsoft.com/office/drawing/2014/main" id="{1003127B-B023-0AC3-7733-3DB34FCBA83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725772" y="1661996"/>
            <a:ext cx="4690034" cy="4722112"/>
          </a:xfrm>
          <a:prstGeom prst="rect">
            <a:avLst/>
          </a:prstGeom>
        </p:spPr>
      </p:pic>
      <p:sp>
        <p:nvSpPr>
          <p:cNvPr id="11" name="Arrow: Right 10">
            <a:extLst>
              <a:ext uri="{FF2B5EF4-FFF2-40B4-BE49-F238E27FC236}">
                <a16:creationId xmlns:a16="http://schemas.microsoft.com/office/drawing/2014/main" id="{0FAE94AE-58AF-FBBF-179D-3F3A485BC0ED}"/>
              </a:ext>
              <a:ext uri="{C183D7F6-B498-43B3-948B-1728B52AA6E4}">
                <adec:decorative xmlns:adec="http://schemas.microsoft.com/office/drawing/2017/decorative" val="1"/>
              </a:ext>
            </a:extLst>
          </p:cNvPr>
          <p:cNvSpPr/>
          <p:nvPr/>
        </p:nvSpPr>
        <p:spPr>
          <a:xfrm rot="13008004">
            <a:off x="3109628" y="3457319"/>
            <a:ext cx="2145255" cy="1967048"/>
          </a:xfrm>
          <a:prstGeom prst="rightArrow">
            <a:avLst/>
          </a:prstGeom>
          <a:solidFill>
            <a:srgbClr val="FFC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65D5A7DB-36D3-FF69-9285-EDD5716AFDC3}"/>
              </a:ext>
              <a:ext uri="{C183D7F6-B498-43B3-948B-1728B52AA6E4}">
                <adec:decorative xmlns:adec="http://schemas.microsoft.com/office/drawing/2017/decorative" val="1"/>
              </a:ext>
            </a:extLst>
          </p:cNvPr>
          <p:cNvSpPr/>
          <p:nvPr/>
        </p:nvSpPr>
        <p:spPr>
          <a:xfrm rot="7146954">
            <a:off x="7989196" y="1854912"/>
            <a:ext cx="2145255" cy="1967048"/>
          </a:xfrm>
          <a:prstGeom prst="rightArrow">
            <a:avLst/>
          </a:prstGeom>
          <a:solidFill>
            <a:srgbClr val="FFC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747597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2A58A0C-6839-B52E-551A-C99C8F579202}"/>
              </a:ext>
            </a:extLst>
          </p:cNvPr>
          <p:cNvSpPr>
            <a:spLocks noGrp="1"/>
          </p:cNvSpPr>
          <p:nvPr>
            <p:ph type="title"/>
          </p:nvPr>
        </p:nvSpPr>
        <p:spPr/>
        <p:txBody>
          <a:bodyPr/>
          <a:lstStyle/>
          <a:p>
            <a:pPr algn="ctr"/>
            <a:r>
              <a:rPr lang="en-US" b="1" dirty="0"/>
              <a:t>Donning PPE: </a:t>
            </a:r>
            <a:br>
              <a:rPr lang="en-US" b="1" dirty="0"/>
            </a:br>
            <a:br>
              <a:rPr lang="en-US" b="1" dirty="0"/>
            </a:br>
            <a:r>
              <a:rPr lang="en-US" b="1" dirty="0"/>
              <a:t>From Bottom to Top</a:t>
            </a:r>
          </a:p>
        </p:txBody>
      </p:sp>
    </p:spTree>
    <p:custDataLst>
      <p:tags r:id="rId1"/>
    </p:custDataLst>
    <p:extLst>
      <p:ext uri="{BB962C8B-B14F-4D97-AF65-F5344CB8AC3E}">
        <p14:creationId xmlns:p14="http://schemas.microsoft.com/office/powerpoint/2010/main" val="1159532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i14UIYt2"/>
  <p:tag name="ARTICULATE_DESIGN_ID_1_OFFICE THEME" val="XYzi2Xru"/>
  <p:tag name="ARTICULATE_DESIGN_ID_JIT 2024" val="k787l00L"/>
  <p:tag name="ARTICULATE_DESIGN_ID_2_OFFICE THEME" val="CPKSCRN3"/>
  <p:tag name="ARTICULATE_DESIGN_ID_COLORPOP" val="ehaJcD1K"/>
  <p:tag name="ARTICULATE_DESIGN_ID_WIDE VERDANA WHITE" val="jxJbL8wV"/>
  <p:tag name="ARTICULATE_DESIGN_ID_JIT CORNERS" val="mhxZIMXL"/>
  <p:tag name="ARTICULATE_DESIGN_ID_JIT BLOCKS" val="REIDqgB5"/>
  <p:tag name="ARTICULATE_PROJECT_OPEN" val="0"/>
  <p:tag name="ARTICULATE_SLIDE_COUNT" val="2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JIT 2024">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 Verdana White" id="{525FB2E0-EAB0-4778-BE71-03C6D953DF7E}" vid="{E6A18245-1C84-4108-A925-6B1234BEB244}"/>
    </a:ext>
  </a:extLst>
</a:theme>
</file>

<file path=ppt/theme/theme2.xml><?xml version="1.0" encoding="utf-8"?>
<a:theme xmlns:a="http://schemas.openxmlformats.org/drawingml/2006/main" name="ColorPop">
  <a:themeElements>
    <a:clrScheme name="2024-11-JIT">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JIT Corners">
  <a:themeElements>
    <a:clrScheme name="JIT new 2024">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JIT Blocks">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Retrospect-NIFA-TopBars_0805" id="{313C3794-8AEF-40F5-819B-6A3348E97E99}" vid="{B71F61E2-DAF2-4BC8-95B3-1C886931C299}"/>
    </a:ext>
  </a:extLst>
</a:theme>
</file>

<file path=ppt/theme/theme5.xml><?xml version="1.0" encoding="utf-8"?>
<a:theme xmlns:a="http://schemas.openxmlformats.org/drawingml/2006/main" name="Wide Verdana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 Verdana White" id="{525FB2E0-EAB0-4778-BE71-03C6D953DF7E}" vid="{E6A18245-1C84-4108-A925-6B1234BEB24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2107</TotalTime>
  <Words>1607</Words>
  <Application>Microsoft Office PowerPoint</Application>
  <PresentationFormat>Widescreen</PresentationFormat>
  <Paragraphs>198</Paragraphs>
  <Slides>25</Slides>
  <Notes>25</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25</vt:i4>
      </vt:variant>
    </vt:vector>
  </HeadingPairs>
  <TitlesOfParts>
    <vt:vector size="40" baseType="lpstr">
      <vt:lpstr>Aptos</vt:lpstr>
      <vt:lpstr>Arial</vt:lpstr>
      <vt:lpstr>Calibri</vt:lpstr>
      <vt:lpstr>HelveticaNeueLT Std Lt Cn</vt:lpstr>
      <vt:lpstr>Microsoft Sans Serif</vt:lpstr>
      <vt:lpstr>Roboto</vt:lpstr>
      <vt:lpstr>Verdana</vt:lpstr>
      <vt:lpstr>Verdana Pro</vt:lpstr>
      <vt:lpstr>Wingdings</vt:lpstr>
      <vt:lpstr>Wingdings 3</vt:lpstr>
      <vt:lpstr>JIT 2024</vt:lpstr>
      <vt:lpstr>ColorPop</vt:lpstr>
      <vt:lpstr>JIT Corners</vt:lpstr>
      <vt:lpstr>JIT Blocks</vt:lpstr>
      <vt:lpstr>Wide Verdana White</vt:lpstr>
      <vt:lpstr>Personal Protective Equipment</vt:lpstr>
      <vt:lpstr>Just in Time Training</vt:lpstr>
      <vt:lpstr>PPE for Animal Disease Emergencies</vt:lpstr>
      <vt:lpstr>Donning Location</vt:lpstr>
      <vt:lpstr>Gather Equipment</vt:lpstr>
      <vt:lpstr>Don’t Forget</vt:lpstr>
      <vt:lpstr>Before Donning PPE</vt:lpstr>
      <vt:lpstr>Fold Tabs on the Ends of the Tape</vt:lpstr>
      <vt:lpstr>Donning PPE:   From Bottom to Top</vt:lpstr>
      <vt:lpstr>Donning PPE:  Put On Suit</vt:lpstr>
      <vt:lpstr>Donning PPE:  Pull Up Suit</vt:lpstr>
      <vt:lpstr>Donning PPE:  Put On Footwear</vt:lpstr>
      <vt:lpstr>Donning PPE:  Tape Junction</vt:lpstr>
      <vt:lpstr>Donning PPE:  First Glove Layer</vt:lpstr>
      <vt:lpstr>Donning PPE:  Respiratory Protection</vt:lpstr>
      <vt:lpstr>Donning PPE:  Eye/Face Protection</vt:lpstr>
      <vt:lpstr>Donning PPE:  Cover Head</vt:lpstr>
      <vt:lpstr>Donning PPE:  Tape All Junctions</vt:lpstr>
      <vt:lpstr>Donning PPE:  Tape The Mask</vt:lpstr>
      <vt:lpstr>Donning PPE:  Outer Gloves</vt:lpstr>
      <vt:lpstr>Donning PPE:  Tape Junction  at the Wrist</vt:lpstr>
      <vt:lpstr>Donning PPE:  Check All Seals</vt:lpstr>
      <vt:lpstr>Donning PPE:  Final Steps</vt:lpstr>
      <vt:lpstr>Additional  PPE Videos</vt:lpstr>
      <vt:lpstr>Acknowledgements</vt:lpstr>
    </vt:vector>
  </TitlesOfParts>
  <Company>Center for Food Security and Public Health, Iowa State University, College of Veterinary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Protective Equipment: Donning Level C</dc:title>
  <dc:subject>Just-In-Time Training for Animal Health Emergency Responders</dc:subject>
  <dc:creator>Dvorak, Glenda D [CFSPH]</dc:creator>
  <cp:lastModifiedBy>Dvorak, Glenda D [CFSPH]</cp:lastModifiedBy>
  <cp:revision>54</cp:revision>
  <dcterms:created xsi:type="dcterms:W3CDTF">2024-10-22T16:15:18Z</dcterms:created>
  <dcterms:modified xsi:type="dcterms:W3CDTF">2025-02-16T14:17:50Z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6751DACA-9629-4166-B73E-79A15E3EE589</vt:lpwstr>
  </property>
  <property fmtid="{D5CDD505-2E9C-101B-9397-08002B2CF9AE}" pid="3" name="ArticulatePath">
    <vt:lpwstr>Presentation1</vt:lpwstr>
  </property>
</Properties>
</file>