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6.xml" ContentType="application/vnd.openxmlformats-officedocument.theme+xml"/>
  <Override PartName="/ppt/tags/tag110.xml" ContentType="application/vnd.openxmlformats-officedocument.presentationml.tags+xml"/>
  <Override PartName="/ppt/notesSlides/notesSlide1.xml" ContentType="application/vnd.openxmlformats-officedocument.presentationml.notesSlide+xml"/>
  <Override PartName="/ppt/tags/tag111.xml" ContentType="application/vnd.openxmlformats-officedocument.presentationml.tags+xml"/>
  <Override PartName="/ppt/notesSlides/notesSlide2.xml" ContentType="application/vnd.openxmlformats-officedocument.presentationml.notesSlide+xml"/>
  <Override PartName="/ppt/tags/tag112.xml" ContentType="application/vnd.openxmlformats-officedocument.presentationml.tags+xml"/>
  <Override PartName="/ppt/notesSlides/notesSlide3.xml" ContentType="application/vnd.openxmlformats-officedocument.presentationml.notesSlide+xml"/>
  <Override PartName="/ppt/tags/tag113.xml" ContentType="application/vnd.openxmlformats-officedocument.presentationml.tags+xml"/>
  <Override PartName="/ppt/notesSlides/notesSlide4.xml" ContentType="application/vnd.openxmlformats-officedocument.presentationml.notesSlide+xml"/>
  <Override PartName="/ppt/tags/tag114.xml" ContentType="application/vnd.openxmlformats-officedocument.presentationml.tags+xml"/>
  <Override PartName="/ppt/notesSlides/notesSlide5.xml" ContentType="application/vnd.openxmlformats-officedocument.presentationml.notesSlide+xml"/>
  <Override PartName="/ppt/tags/tag115.xml" ContentType="application/vnd.openxmlformats-officedocument.presentationml.tags+xml"/>
  <Override PartName="/ppt/notesSlides/notesSlide6.xml" ContentType="application/vnd.openxmlformats-officedocument.presentationml.notesSlide+xml"/>
  <Override PartName="/ppt/tags/tag116.xml" ContentType="application/vnd.openxmlformats-officedocument.presentationml.tags+xml"/>
  <Override PartName="/ppt/notesSlides/notesSlide7.xml" ContentType="application/vnd.openxmlformats-officedocument.presentationml.notesSlide+xml"/>
  <Override PartName="/ppt/tags/tag117.xml" ContentType="application/vnd.openxmlformats-officedocument.presentationml.tags+xml"/>
  <Override PartName="/ppt/notesSlides/notesSlide8.xml" ContentType="application/vnd.openxmlformats-officedocument.presentationml.notesSlide+xml"/>
  <Override PartName="/ppt/tags/tag118.xml" ContentType="application/vnd.openxmlformats-officedocument.presentationml.tags+xml"/>
  <Override PartName="/ppt/notesSlides/notesSlide9.xml" ContentType="application/vnd.openxmlformats-officedocument.presentationml.notesSlide+xml"/>
  <Override PartName="/ppt/tags/tag119.xml" ContentType="application/vnd.openxmlformats-officedocument.presentationml.tags+xml"/>
  <Override PartName="/ppt/notesSlides/notesSlide10.xml" ContentType="application/vnd.openxmlformats-officedocument.presentationml.notesSlide+xml"/>
  <Override PartName="/ppt/tags/tag120.xml" ContentType="application/vnd.openxmlformats-officedocument.presentationml.tags+xml"/>
  <Override PartName="/ppt/notesSlides/notesSlide11.xml" ContentType="application/vnd.openxmlformats-officedocument.presentationml.notesSlide+xml"/>
  <Override PartName="/ppt/tags/tag121.xml" ContentType="application/vnd.openxmlformats-officedocument.presentationml.tags+xml"/>
  <Override PartName="/ppt/notesSlides/notesSlide12.xml" ContentType="application/vnd.openxmlformats-officedocument.presentationml.notesSlide+xml"/>
  <Override PartName="/ppt/tags/tag122.xml" ContentType="application/vnd.openxmlformats-officedocument.presentationml.tags+xml"/>
  <Override PartName="/ppt/notesSlides/notesSlide13.xml" ContentType="application/vnd.openxmlformats-officedocument.presentationml.notesSlide+xml"/>
  <Override PartName="/ppt/tags/tag123.xml" ContentType="application/vnd.openxmlformats-officedocument.presentationml.tags+xml"/>
  <Override PartName="/ppt/notesSlides/notesSlide14.xml" ContentType="application/vnd.openxmlformats-officedocument.presentationml.notesSlide+xml"/>
  <Override PartName="/ppt/tags/tag124.xml" ContentType="application/vnd.openxmlformats-officedocument.presentationml.tags+xml"/>
  <Override PartName="/ppt/notesSlides/notesSlide15.xml" ContentType="application/vnd.openxmlformats-officedocument.presentationml.notesSlide+xml"/>
  <Override PartName="/ppt/tags/tag125.xml" ContentType="application/vnd.openxmlformats-officedocument.presentationml.tags+xml"/>
  <Override PartName="/ppt/notesSlides/notesSlide16.xml" ContentType="application/vnd.openxmlformats-officedocument.presentationml.notesSlide+xml"/>
  <Override PartName="/ppt/tags/tag126.xml" ContentType="application/vnd.openxmlformats-officedocument.presentationml.tags+xml"/>
  <Override PartName="/ppt/notesSlides/notesSlide17.xml" ContentType="application/vnd.openxmlformats-officedocument.presentationml.notesSlide+xml"/>
  <Override PartName="/ppt/tags/tag127.xml" ContentType="application/vnd.openxmlformats-officedocument.presentationml.tags+xml"/>
  <Override PartName="/ppt/notesSlides/notesSlide18.xml" ContentType="application/vnd.openxmlformats-officedocument.presentationml.notesSlide+xml"/>
  <Override PartName="/ppt/tags/tag128.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Lst>
  <p:notesMasterIdLst>
    <p:notesMasterId r:id="rId25"/>
  </p:notesMasterIdLst>
  <p:sldIdLst>
    <p:sldId id="259" r:id="rId6"/>
    <p:sldId id="330" r:id="rId7"/>
    <p:sldId id="290" r:id="rId8"/>
    <p:sldId id="318" r:id="rId9"/>
    <p:sldId id="312" r:id="rId10"/>
    <p:sldId id="329" r:id="rId11"/>
    <p:sldId id="331" r:id="rId12"/>
    <p:sldId id="333" r:id="rId13"/>
    <p:sldId id="319" r:id="rId14"/>
    <p:sldId id="321" r:id="rId15"/>
    <p:sldId id="334" r:id="rId16"/>
    <p:sldId id="323" r:id="rId17"/>
    <p:sldId id="320" r:id="rId18"/>
    <p:sldId id="325" r:id="rId19"/>
    <p:sldId id="327" r:id="rId20"/>
    <p:sldId id="328" r:id="rId21"/>
    <p:sldId id="310" r:id="rId22"/>
    <p:sldId id="271" r:id="rId23"/>
    <p:sldId id="272" r:id="rId24"/>
  </p:sldIdLst>
  <p:sldSz cx="12192000" cy="6858000"/>
  <p:notesSz cx="9296400" cy="7010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8FAADC"/>
    <a:srgbClr val="DB6413"/>
    <a:srgbClr val="F2A36E"/>
    <a:srgbClr val="EF853D"/>
    <a:srgbClr val="136CA9"/>
    <a:srgbClr val="2B3990"/>
    <a:srgbClr val="0000FF"/>
    <a:srgbClr val="F19B61"/>
    <a:srgbClr val="FFD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5" autoAdjust="0"/>
    <p:restoredTop sz="73797" autoAdjust="0"/>
  </p:normalViewPr>
  <p:slideViewPr>
    <p:cSldViewPr snapToGrid="0">
      <p:cViewPr varScale="1">
        <p:scale>
          <a:sx n="78" d="100"/>
          <a:sy n="78" d="100"/>
        </p:scale>
        <p:origin x="480" y="96"/>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vorak, Glenda D [CFSPH]" userId="375f6dd0-b914-45c5-9129-76b80f2c063e" providerId="ADAL" clId="{5932620B-ED3B-4655-ACEE-07787521948D}"/>
    <pc:docChg chg="undo custSel addSld delSld modSld modNotesMaster">
      <pc:chgData name="Dvorak, Glenda D [CFSPH]" userId="375f6dd0-b914-45c5-9129-76b80f2c063e" providerId="ADAL" clId="{5932620B-ED3B-4655-ACEE-07787521948D}" dt="2025-03-29T19:20:40.329" v="1719" actId="962"/>
      <pc:docMkLst>
        <pc:docMk/>
      </pc:docMkLst>
      <pc:sldChg chg="modSp mod">
        <pc:chgData name="Dvorak, Glenda D [CFSPH]" userId="375f6dd0-b914-45c5-9129-76b80f2c063e" providerId="ADAL" clId="{5932620B-ED3B-4655-ACEE-07787521948D}" dt="2025-03-29T17:06:09.520" v="1516" actId="962"/>
        <pc:sldMkLst>
          <pc:docMk/>
          <pc:sldMk cId="3073876056" sldId="259"/>
        </pc:sldMkLst>
        <pc:spChg chg="ord">
          <ac:chgData name="Dvorak, Glenda D [CFSPH]" userId="375f6dd0-b914-45c5-9129-76b80f2c063e" providerId="ADAL" clId="{5932620B-ED3B-4655-ACEE-07787521948D}" dt="2025-03-29T15:04:49.805" v="2"/>
          <ac:spMkLst>
            <pc:docMk/>
            <pc:sldMk cId="3073876056" sldId="259"/>
            <ac:spMk id="4" creationId="{597E2397-082B-231F-C344-451C5135B804}"/>
          </ac:spMkLst>
        </pc:spChg>
        <pc:spChg chg="mod">
          <ac:chgData name="Dvorak, Glenda D [CFSPH]" userId="375f6dd0-b914-45c5-9129-76b80f2c063e" providerId="ADAL" clId="{5932620B-ED3B-4655-ACEE-07787521948D}" dt="2025-03-29T17:06:08.158" v="1514" actId="14826"/>
          <ac:spMkLst>
            <pc:docMk/>
            <pc:sldMk cId="3073876056" sldId="259"/>
            <ac:spMk id="6" creationId="{A12D1C0A-CC50-51B4-C583-2D8B8847F3A7}"/>
          </ac:spMkLst>
        </pc:spChg>
        <pc:grpChg chg="mod">
          <ac:chgData name="Dvorak, Glenda D [CFSPH]" userId="375f6dd0-b914-45c5-9129-76b80f2c063e" providerId="ADAL" clId="{5932620B-ED3B-4655-ACEE-07787521948D}" dt="2025-03-29T17:06:08.158" v="1514" actId="14826"/>
          <ac:grpSpMkLst>
            <pc:docMk/>
            <pc:sldMk cId="3073876056" sldId="259"/>
            <ac:grpSpMk id="2" creationId="{16488D9C-8593-403D-BCF9-8F74B57CC006}"/>
          </ac:grpSpMkLst>
        </pc:grpChg>
        <pc:picChg chg="mod">
          <ac:chgData name="Dvorak, Glenda D [CFSPH]" userId="375f6dd0-b914-45c5-9129-76b80f2c063e" providerId="ADAL" clId="{5932620B-ED3B-4655-ACEE-07787521948D}" dt="2025-03-29T17:06:08.158" v="1514" actId="14826"/>
          <ac:picMkLst>
            <pc:docMk/>
            <pc:sldMk cId="3073876056" sldId="259"/>
            <ac:picMk id="9" creationId="{B2CF6144-1DBD-545C-DA83-8F7C1697CB16}"/>
          </ac:picMkLst>
        </pc:picChg>
        <pc:picChg chg="mod">
          <ac:chgData name="Dvorak, Glenda D [CFSPH]" userId="375f6dd0-b914-45c5-9129-76b80f2c063e" providerId="ADAL" clId="{5932620B-ED3B-4655-ACEE-07787521948D}" dt="2025-03-29T17:06:09.520" v="1516" actId="962"/>
          <ac:picMkLst>
            <pc:docMk/>
            <pc:sldMk cId="3073876056" sldId="259"/>
            <ac:picMk id="13" creationId="{0C75F44B-C6BC-AB90-7D5A-A0EB81B348F6}"/>
          </ac:picMkLst>
        </pc:picChg>
      </pc:sldChg>
      <pc:sldChg chg="modSp mod modNotesTx">
        <pc:chgData name="Dvorak, Glenda D [CFSPH]" userId="375f6dd0-b914-45c5-9129-76b80f2c063e" providerId="ADAL" clId="{5932620B-ED3B-4655-ACEE-07787521948D}" dt="2025-03-29T19:19:48.476" v="1711"/>
        <pc:sldMkLst>
          <pc:docMk/>
          <pc:sldMk cId="2725323524" sldId="271"/>
        </pc:sldMkLst>
        <pc:spChg chg="ord">
          <ac:chgData name="Dvorak, Glenda D [CFSPH]" userId="375f6dd0-b914-45c5-9129-76b80f2c063e" providerId="ADAL" clId="{5932620B-ED3B-4655-ACEE-07787521948D}" dt="2025-03-29T19:19:43.034" v="1710"/>
          <ac:spMkLst>
            <pc:docMk/>
            <pc:sldMk cId="2725323524" sldId="271"/>
            <ac:spMk id="8" creationId="{8AB8E2DD-7042-D8C0-B993-502C7AAF5996}"/>
          </ac:spMkLst>
        </pc:spChg>
        <pc:picChg chg="mod ord">
          <ac:chgData name="Dvorak, Glenda D [CFSPH]" userId="375f6dd0-b914-45c5-9129-76b80f2c063e" providerId="ADAL" clId="{5932620B-ED3B-4655-ACEE-07787521948D}" dt="2025-03-29T19:19:48.476" v="1711"/>
          <ac:picMkLst>
            <pc:docMk/>
            <pc:sldMk cId="2725323524" sldId="271"/>
            <ac:picMk id="14" creationId="{A16795DD-5C24-4A7D-80DE-5F84347F3A8C}"/>
          </ac:picMkLst>
        </pc:picChg>
        <pc:picChg chg="mod">
          <ac:chgData name="Dvorak, Glenda D [CFSPH]" userId="375f6dd0-b914-45c5-9129-76b80f2c063e" providerId="ADAL" clId="{5932620B-ED3B-4655-ACEE-07787521948D}" dt="2025-03-29T16:31:24.753" v="1359" actId="962"/>
          <ac:picMkLst>
            <pc:docMk/>
            <pc:sldMk cId="2725323524" sldId="271"/>
            <ac:picMk id="20" creationId="{96188C39-81A7-6899-7440-CAD587C99247}"/>
          </ac:picMkLst>
        </pc:picChg>
      </pc:sldChg>
      <pc:sldChg chg="modSp mod">
        <pc:chgData name="Dvorak, Glenda D [CFSPH]" userId="375f6dd0-b914-45c5-9129-76b80f2c063e" providerId="ADAL" clId="{5932620B-ED3B-4655-ACEE-07787521948D}" dt="2025-03-29T19:20:01.470" v="1715"/>
        <pc:sldMkLst>
          <pc:docMk/>
          <pc:sldMk cId="1436964975" sldId="272"/>
        </pc:sldMkLst>
        <pc:spChg chg="ord">
          <ac:chgData name="Dvorak, Glenda D [CFSPH]" userId="375f6dd0-b914-45c5-9129-76b80f2c063e" providerId="ADAL" clId="{5932620B-ED3B-4655-ACEE-07787521948D}" dt="2025-03-29T19:20:01.470" v="1715"/>
          <ac:spMkLst>
            <pc:docMk/>
            <pc:sldMk cId="1436964975" sldId="272"/>
            <ac:spMk id="3" creationId="{9F75E4EC-0802-AF02-8330-FE91FD313436}"/>
          </ac:spMkLst>
        </pc:spChg>
        <pc:spChg chg="ord">
          <ac:chgData name="Dvorak, Glenda D [CFSPH]" userId="375f6dd0-b914-45c5-9129-76b80f2c063e" providerId="ADAL" clId="{5932620B-ED3B-4655-ACEE-07787521948D}" dt="2025-03-29T19:19:59.067" v="1714"/>
          <ac:spMkLst>
            <pc:docMk/>
            <pc:sldMk cId="1436964975" sldId="272"/>
            <ac:spMk id="8" creationId="{8AB8E2DD-7042-D8C0-B993-502C7AAF5996}"/>
          </ac:spMkLst>
        </pc:spChg>
        <pc:picChg chg="mod">
          <ac:chgData name="Dvorak, Glenda D [CFSPH]" userId="375f6dd0-b914-45c5-9129-76b80f2c063e" providerId="ADAL" clId="{5932620B-ED3B-4655-ACEE-07787521948D}" dt="2025-03-29T16:31:44.196" v="1362" actId="962"/>
          <ac:picMkLst>
            <pc:docMk/>
            <pc:sldMk cId="1436964975" sldId="272"/>
            <ac:picMk id="14" creationId="{A16795DD-5C24-4A7D-80DE-5F84347F3A8C}"/>
          </ac:picMkLst>
        </pc:picChg>
      </pc:sldChg>
      <pc:sldChg chg="modSp mod">
        <pc:chgData name="Dvorak, Glenda D [CFSPH]" userId="375f6dd0-b914-45c5-9129-76b80f2c063e" providerId="ADAL" clId="{5932620B-ED3B-4655-ACEE-07787521948D}" dt="2025-03-29T17:14:06.641" v="1522" actId="14100"/>
        <pc:sldMkLst>
          <pc:docMk/>
          <pc:sldMk cId="854209698" sldId="290"/>
        </pc:sldMkLst>
        <pc:spChg chg="mod">
          <ac:chgData name="Dvorak, Glenda D [CFSPH]" userId="375f6dd0-b914-45c5-9129-76b80f2c063e" providerId="ADAL" clId="{5932620B-ED3B-4655-ACEE-07787521948D}" dt="2025-03-29T17:14:06.641" v="1522" actId="14100"/>
          <ac:spMkLst>
            <pc:docMk/>
            <pc:sldMk cId="854209698" sldId="290"/>
            <ac:spMk id="6" creationId="{E4090345-89BD-5AE8-502F-DBFAA316AD50}"/>
          </ac:spMkLst>
        </pc:spChg>
      </pc:sldChg>
      <pc:sldChg chg="modSp mod">
        <pc:chgData name="Dvorak, Glenda D [CFSPH]" userId="375f6dd0-b914-45c5-9129-76b80f2c063e" providerId="ADAL" clId="{5932620B-ED3B-4655-ACEE-07787521948D}" dt="2025-03-29T16:30:32.662" v="1283" actId="948"/>
        <pc:sldMkLst>
          <pc:docMk/>
          <pc:sldMk cId="1248820940" sldId="310"/>
        </pc:sldMkLst>
        <pc:spChg chg="mod">
          <ac:chgData name="Dvorak, Glenda D [CFSPH]" userId="375f6dd0-b914-45c5-9129-76b80f2c063e" providerId="ADAL" clId="{5932620B-ED3B-4655-ACEE-07787521948D}" dt="2025-03-29T16:30:32.662" v="1283" actId="948"/>
          <ac:spMkLst>
            <pc:docMk/>
            <pc:sldMk cId="1248820940" sldId="310"/>
            <ac:spMk id="3" creationId="{8D6CA049-9B37-D46E-F15B-4D8641DFC0AE}"/>
          </ac:spMkLst>
        </pc:spChg>
      </pc:sldChg>
      <pc:sldChg chg="addSp delSp modSp mod modNotesTx">
        <pc:chgData name="Dvorak, Glenda D [CFSPH]" userId="375f6dd0-b914-45c5-9129-76b80f2c063e" providerId="ADAL" clId="{5932620B-ED3B-4655-ACEE-07787521948D}" dt="2025-03-29T17:31:06.048" v="1566" actId="20577"/>
        <pc:sldMkLst>
          <pc:docMk/>
          <pc:sldMk cId="1339733480" sldId="312"/>
        </pc:sldMkLst>
        <pc:spChg chg="mod">
          <ac:chgData name="Dvorak, Glenda D [CFSPH]" userId="375f6dd0-b914-45c5-9129-76b80f2c063e" providerId="ADAL" clId="{5932620B-ED3B-4655-ACEE-07787521948D}" dt="2025-03-29T15:04:33.568" v="1" actId="962"/>
          <ac:spMkLst>
            <pc:docMk/>
            <pc:sldMk cId="1339733480" sldId="312"/>
            <ac:spMk id="6" creationId="{71359490-8BC8-4F3E-9147-59D92758DABA}"/>
          </ac:spMkLst>
        </pc:spChg>
        <pc:spChg chg="mod">
          <ac:chgData name="Dvorak, Glenda D [CFSPH]" userId="375f6dd0-b914-45c5-9129-76b80f2c063e" providerId="ADAL" clId="{5932620B-ED3B-4655-ACEE-07787521948D}" dt="2025-03-29T17:31:06.048" v="1566" actId="20577"/>
          <ac:spMkLst>
            <pc:docMk/>
            <pc:sldMk cId="1339733480" sldId="312"/>
            <ac:spMk id="7" creationId="{68AF2154-F98D-49D5-8D8B-01D75304C44B}"/>
          </ac:spMkLst>
        </pc:spChg>
        <pc:spChg chg="mod">
          <ac:chgData name="Dvorak, Glenda D [CFSPH]" userId="375f6dd0-b914-45c5-9129-76b80f2c063e" providerId="ADAL" clId="{5932620B-ED3B-4655-ACEE-07787521948D}" dt="2025-03-29T15:08:45.558" v="22" actId="14100"/>
          <ac:spMkLst>
            <pc:docMk/>
            <pc:sldMk cId="1339733480" sldId="312"/>
            <ac:spMk id="8" creationId="{54E621C1-8698-4636-B8C4-48AF5142225D}"/>
          </ac:spMkLst>
        </pc:spChg>
        <pc:spChg chg="add del mod">
          <ac:chgData name="Dvorak, Glenda D [CFSPH]" userId="375f6dd0-b914-45c5-9129-76b80f2c063e" providerId="ADAL" clId="{5932620B-ED3B-4655-ACEE-07787521948D}" dt="2025-03-29T15:39:53.720" v="310" actId="478"/>
          <ac:spMkLst>
            <pc:docMk/>
            <pc:sldMk cId="1339733480" sldId="312"/>
            <ac:spMk id="10" creationId="{D9402E2D-FADF-82BB-5A0B-FCD361FE5815}"/>
          </ac:spMkLst>
        </pc:spChg>
        <pc:picChg chg="add mod ord">
          <ac:chgData name="Dvorak, Glenda D [CFSPH]" userId="375f6dd0-b914-45c5-9129-76b80f2c063e" providerId="ADAL" clId="{5932620B-ED3B-4655-ACEE-07787521948D}" dt="2025-03-29T15:40:08.442" v="316"/>
          <ac:picMkLst>
            <pc:docMk/>
            <pc:sldMk cId="1339733480" sldId="312"/>
            <ac:picMk id="4" creationId="{DAAB73BB-FF50-32BE-2BFF-0B1EC22327B7}"/>
          </ac:picMkLst>
        </pc:picChg>
        <pc:picChg chg="del">
          <ac:chgData name="Dvorak, Glenda D [CFSPH]" userId="375f6dd0-b914-45c5-9129-76b80f2c063e" providerId="ADAL" clId="{5932620B-ED3B-4655-ACEE-07787521948D}" dt="2025-03-29T15:39:48.619" v="309" actId="478"/>
          <ac:picMkLst>
            <pc:docMk/>
            <pc:sldMk cId="1339733480" sldId="312"/>
            <ac:picMk id="5" creationId="{2139131D-64FF-49A1-8328-813B7CAF322D}"/>
          </ac:picMkLst>
        </pc:picChg>
      </pc:sldChg>
      <pc:sldChg chg="addSp delSp modSp mod">
        <pc:chgData name="Dvorak, Glenda D [CFSPH]" userId="375f6dd0-b914-45c5-9129-76b80f2c063e" providerId="ADAL" clId="{5932620B-ED3B-4655-ACEE-07787521948D}" dt="2025-03-29T17:22:39.989" v="1543" actId="478"/>
        <pc:sldMkLst>
          <pc:docMk/>
          <pc:sldMk cId="3108184964" sldId="318"/>
        </pc:sldMkLst>
        <pc:spChg chg="mod">
          <ac:chgData name="Dvorak, Glenda D [CFSPH]" userId="375f6dd0-b914-45c5-9129-76b80f2c063e" providerId="ADAL" clId="{5932620B-ED3B-4655-ACEE-07787521948D}" dt="2025-03-29T15:06:23.123" v="10" actId="122"/>
          <ac:spMkLst>
            <pc:docMk/>
            <pc:sldMk cId="3108184964" sldId="318"/>
            <ac:spMk id="2" creationId="{14329E39-5DDB-41D0-AE3A-EC62F0CF62E5}"/>
          </ac:spMkLst>
        </pc:spChg>
        <pc:spChg chg="mod">
          <ac:chgData name="Dvorak, Glenda D [CFSPH]" userId="375f6dd0-b914-45c5-9129-76b80f2c063e" providerId="ADAL" clId="{5932620B-ED3B-4655-ACEE-07787521948D}" dt="2025-03-29T16:32:15.045" v="1364" actId="6549"/>
          <ac:spMkLst>
            <pc:docMk/>
            <pc:sldMk cId="3108184964" sldId="318"/>
            <ac:spMk id="12" creationId="{997614C9-6AB3-489A-BD6D-FAFBDF837008}"/>
          </ac:spMkLst>
        </pc:spChg>
        <pc:picChg chg="add del mod modCrop">
          <ac:chgData name="Dvorak, Glenda D [CFSPH]" userId="375f6dd0-b914-45c5-9129-76b80f2c063e" providerId="ADAL" clId="{5932620B-ED3B-4655-ACEE-07787521948D}" dt="2025-03-29T17:22:39.989" v="1543" actId="478"/>
          <ac:picMkLst>
            <pc:docMk/>
            <pc:sldMk cId="3108184964" sldId="318"/>
            <ac:picMk id="4" creationId="{6E2FA0A9-070D-8A4A-A69C-C0BAE1538643}"/>
          </ac:picMkLst>
        </pc:picChg>
        <pc:picChg chg="add mod modCrop">
          <ac:chgData name="Dvorak, Glenda D [CFSPH]" userId="375f6dd0-b914-45c5-9129-76b80f2c063e" providerId="ADAL" clId="{5932620B-ED3B-4655-ACEE-07787521948D}" dt="2025-03-29T17:22:35.685" v="1542"/>
          <ac:picMkLst>
            <pc:docMk/>
            <pc:sldMk cId="3108184964" sldId="318"/>
            <ac:picMk id="6" creationId="{D9946869-7164-06E3-5B52-71DE21F8FAB6}"/>
          </ac:picMkLst>
        </pc:picChg>
        <pc:picChg chg="del ord">
          <ac:chgData name="Dvorak, Glenda D [CFSPH]" userId="375f6dd0-b914-45c5-9129-76b80f2c063e" providerId="ADAL" clId="{5932620B-ED3B-4655-ACEE-07787521948D}" dt="2025-03-29T15:42:27.162" v="341" actId="478"/>
          <ac:picMkLst>
            <pc:docMk/>
            <pc:sldMk cId="3108184964" sldId="318"/>
            <ac:picMk id="11" creationId="{8FFA8E98-E027-4A1D-9143-DD02EAB0C24A}"/>
          </ac:picMkLst>
        </pc:picChg>
      </pc:sldChg>
      <pc:sldChg chg="addSp delSp modSp mod modNotesTx">
        <pc:chgData name="Dvorak, Glenda D [CFSPH]" userId="375f6dd0-b914-45c5-9129-76b80f2c063e" providerId="ADAL" clId="{5932620B-ED3B-4655-ACEE-07787521948D}" dt="2025-03-29T17:58:48.261" v="1572" actId="6549"/>
        <pc:sldMkLst>
          <pc:docMk/>
          <pc:sldMk cId="1491182192" sldId="319"/>
        </pc:sldMkLst>
        <pc:spChg chg="mod">
          <ac:chgData name="Dvorak, Glenda D [CFSPH]" userId="375f6dd0-b914-45c5-9129-76b80f2c063e" providerId="ADAL" clId="{5932620B-ED3B-4655-ACEE-07787521948D}" dt="2025-03-29T16:12:23.125" v="865" actId="14100"/>
          <ac:spMkLst>
            <pc:docMk/>
            <pc:sldMk cId="1491182192" sldId="319"/>
            <ac:spMk id="2" creationId="{51331A59-11FB-4646-A5E9-A4C74E94093A}"/>
          </ac:spMkLst>
        </pc:spChg>
        <pc:spChg chg="mod">
          <ac:chgData name="Dvorak, Glenda D [CFSPH]" userId="375f6dd0-b914-45c5-9129-76b80f2c063e" providerId="ADAL" clId="{5932620B-ED3B-4655-ACEE-07787521948D}" dt="2025-03-29T15:47:43.967" v="390" actId="948"/>
          <ac:spMkLst>
            <pc:docMk/>
            <pc:sldMk cId="1491182192" sldId="319"/>
            <ac:spMk id="3" creationId="{7E8A0AEC-B79C-4766-90B2-3ED32230F9B3}"/>
          </ac:spMkLst>
        </pc:spChg>
        <pc:picChg chg="del mod">
          <ac:chgData name="Dvorak, Glenda D [CFSPH]" userId="375f6dd0-b914-45c5-9129-76b80f2c063e" providerId="ADAL" clId="{5932620B-ED3B-4655-ACEE-07787521948D}" dt="2025-03-29T15:46:46.701" v="385" actId="478"/>
          <ac:picMkLst>
            <pc:docMk/>
            <pc:sldMk cId="1491182192" sldId="319"/>
            <ac:picMk id="5" creationId="{31256958-86B0-4432-B92D-6AD7E60D3223}"/>
          </ac:picMkLst>
        </pc:picChg>
        <pc:picChg chg="add mod modCrop">
          <ac:chgData name="Dvorak, Glenda D [CFSPH]" userId="375f6dd0-b914-45c5-9129-76b80f2c063e" providerId="ADAL" clId="{5932620B-ED3B-4655-ACEE-07787521948D}" dt="2025-03-29T15:46:58.511" v="386" actId="1076"/>
          <ac:picMkLst>
            <pc:docMk/>
            <pc:sldMk cId="1491182192" sldId="319"/>
            <ac:picMk id="6" creationId="{76E0E038-4C24-66F5-E548-D74FB13D60B3}"/>
          </ac:picMkLst>
        </pc:picChg>
      </pc:sldChg>
      <pc:sldChg chg="modSp mod modNotesTx">
        <pc:chgData name="Dvorak, Glenda D [CFSPH]" userId="375f6dd0-b914-45c5-9129-76b80f2c063e" providerId="ADAL" clId="{5932620B-ED3B-4655-ACEE-07787521948D}" dt="2025-03-29T18:33:57.931" v="1696" actId="6549"/>
        <pc:sldMkLst>
          <pc:docMk/>
          <pc:sldMk cId="1201599951" sldId="320"/>
        </pc:sldMkLst>
        <pc:spChg chg="mod">
          <ac:chgData name="Dvorak, Glenda D [CFSPH]" userId="375f6dd0-b914-45c5-9129-76b80f2c063e" providerId="ADAL" clId="{5932620B-ED3B-4655-ACEE-07787521948D}" dt="2025-03-29T18:29:22.358" v="1685" actId="6549"/>
          <ac:spMkLst>
            <pc:docMk/>
            <pc:sldMk cId="1201599951" sldId="320"/>
            <ac:spMk id="5" creationId="{ADAA66D9-8701-40AF-B140-40C694ED3855}"/>
          </ac:spMkLst>
        </pc:spChg>
        <pc:picChg chg="mod modCrop">
          <ac:chgData name="Dvorak, Glenda D [CFSPH]" userId="375f6dd0-b914-45c5-9129-76b80f2c063e" providerId="ADAL" clId="{5932620B-ED3B-4655-ACEE-07787521948D}" dt="2025-03-29T18:32:03.947" v="1687" actId="732"/>
          <ac:picMkLst>
            <pc:docMk/>
            <pc:sldMk cId="1201599951" sldId="320"/>
            <ac:picMk id="6" creationId="{1FF58119-CA6D-4B07-94C1-E65FAFDF4C84}"/>
          </ac:picMkLst>
        </pc:picChg>
      </pc:sldChg>
      <pc:sldChg chg="addSp delSp modSp mod modNotesTx">
        <pc:chgData name="Dvorak, Glenda D [CFSPH]" userId="375f6dd0-b914-45c5-9129-76b80f2c063e" providerId="ADAL" clId="{5932620B-ED3B-4655-ACEE-07787521948D}" dt="2025-03-29T16:35:47.345" v="1374"/>
        <pc:sldMkLst>
          <pc:docMk/>
          <pc:sldMk cId="2360028906" sldId="321"/>
        </pc:sldMkLst>
        <pc:spChg chg="mod ord">
          <ac:chgData name="Dvorak, Glenda D [CFSPH]" userId="375f6dd0-b914-45c5-9129-76b80f2c063e" providerId="ADAL" clId="{5932620B-ED3B-4655-ACEE-07787521948D}" dt="2025-03-29T16:35:47.345" v="1374"/>
          <ac:spMkLst>
            <pc:docMk/>
            <pc:sldMk cId="2360028906" sldId="321"/>
            <ac:spMk id="2" creationId="{FDA0937A-5AC4-44D9-BDB8-9E97C6957C77}"/>
          </ac:spMkLst>
        </pc:spChg>
        <pc:spChg chg="mod">
          <ac:chgData name="Dvorak, Glenda D [CFSPH]" userId="375f6dd0-b914-45c5-9129-76b80f2c063e" providerId="ADAL" clId="{5932620B-ED3B-4655-ACEE-07787521948D}" dt="2025-03-29T15:50:17.217" v="421" actId="207"/>
          <ac:spMkLst>
            <pc:docMk/>
            <pc:sldMk cId="2360028906" sldId="321"/>
            <ac:spMk id="5" creationId="{25309162-8927-4F3C-9B3F-01FE981B4A59}"/>
          </ac:spMkLst>
        </pc:spChg>
        <pc:picChg chg="del">
          <ac:chgData name="Dvorak, Glenda D [CFSPH]" userId="375f6dd0-b914-45c5-9129-76b80f2c063e" providerId="ADAL" clId="{5932620B-ED3B-4655-ACEE-07787521948D}" dt="2025-03-29T15:49:55.540" v="419" actId="478"/>
          <ac:picMkLst>
            <pc:docMk/>
            <pc:sldMk cId="2360028906" sldId="321"/>
            <ac:picMk id="4" creationId="{AA1DC87F-6448-4491-8C20-F14E5661C98F}"/>
          </ac:picMkLst>
        </pc:picChg>
        <pc:picChg chg="add mod ord modCrop">
          <ac:chgData name="Dvorak, Glenda D [CFSPH]" userId="375f6dd0-b914-45c5-9129-76b80f2c063e" providerId="ADAL" clId="{5932620B-ED3B-4655-ACEE-07787521948D}" dt="2025-03-29T15:50:01.310" v="420" actId="167"/>
          <ac:picMkLst>
            <pc:docMk/>
            <pc:sldMk cId="2360028906" sldId="321"/>
            <ac:picMk id="6" creationId="{4F97A6CC-4FCB-2B9D-0788-87CAB788CC4C}"/>
          </ac:picMkLst>
        </pc:picChg>
      </pc:sldChg>
      <pc:sldChg chg="addSp delSp modSp mod modNotesTx">
        <pc:chgData name="Dvorak, Glenda D [CFSPH]" userId="375f6dd0-b914-45c5-9129-76b80f2c063e" providerId="ADAL" clId="{5932620B-ED3B-4655-ACEE-07787521948D}" dt="2025-03-29T18:24:34.524" v="1683" actId="14100"/>
        <pc:sldMkLst>
          <pc:docMk/>
          <pc:sldMk cId="2857647273" sldId="323"/>
        </pc:sldMkLst>
        <pc:spChg chg="mod">
          <ac:chgData name="Dvorak, Glenda D [CFSPH]" userId="375f6dd0-b914-45c5-9129-76b80f2c063e" providerId="ADAL" clId="{5932620B-ED3B-4655-ACEE-07787521948D}" dt="2025-03-29T16:23:18.018" v="999" actId="20577"/>
          <ac:spMkLst>
            <pc:docMk/>
            <pc:sldMk cId="2857647273" sldId="323"/>
            <ac:spMk id="2" creationId="{A93B94AF-2BEA-4F2A-B5C5-05479E1D7428}"/>
          </ac:spMkLst>
        </pc:spChg>
        <pc:spChg chg="mod">
          <ac:chgData name="Dvorak, Glenda D [CFSPH]" userId="375f6dd0-b914-45c5-9129-76b80f2c063e" providerId="ADAL" clId="{5932620B-ED3B-4655-ACEE-07787521948D}" dt="2025-03-29T18:24:34.524" v="1683" actId="14100"/>
          <ac:spMkLst>
            <pc:docMk/>
            <pc:sldMk cId="2857647273" sldId="323"/>
            <ac:spMk id="11" creationId="{FBF3C222-4B17-4806-85F2-A07E785E8B74}"/>
          </ac:spMkLst>
        </pc:spChg>
        <pc:picChg chg="add mod">
          <ac:chgData name="Dvorak, Glenda D [CFSPH]" userId="375f6dd0-b914-45c5-9129-76b80f2c063e" providerId="ADAL" clId="{5932620B-ED3B-4655-ACEE-07787521948D}" dt="2025-03-29T16:17:57.551" v="923"/>
          <ac:picMkLst>
            <pc:docMk/>
            <pc:sldMk cId="2857647273" sldId="323"/>
            <ac:picMk id="4" creationId="{E331D673-8F6F-CBE9-282B-8B6B6C4EBDA0}"/>
          </ac:picMkLst>
        </pc:picChg>
        <pc:picChg chg="add mod">
          <ac:chgData name="Dvorak, Glenda D [CFSPH]" userId="375f6dd0-b914-45c5-9129-76b80f2c063e" providerId="ADAL" clId="{5932620B-ED3B-4655-ACEE-07787521948D}" dt="2025-03-29T16:18:04.427" v="928"/>
          <ac:picMkLst>
            <pc:docMk/>
            <pc:sldMk cId="2857647273" sldId="323"/>
            <ac:picMk id="6" creationId="{E4C54424-E6B0-2D80-B3FD-42F8768EE712}"/>
          </ac:picMkLst>
        </pc:picChg>
        <pc:picChg chg="add del mod modCrop">
          <ac:chgData name="Dvorak, Glenda D [CFSPH]" userId="375f6dd0-b914-45c5-9129-76b80f2c063e" providerId="ADAL" clId="{5932620B-ED3B-4655-ACEE-07787521948D}" dt="2025-03-29T16:20:24.920" v="945" actId="478"/>
          <ac:picMkLst>
            <pc:docMk/>
            <pc:sldMk cId="2857647273" sldId="323"/>
            <ac:picMk id="8" creationId="{0D987746-38D6-2086-0D07-ABADAC1E9FD4}"/>
          </ac:picMkLst>
        </pc:picChg>
        <pc:picChg chg="del">
          <ac:chgData name="Dvorak, Glenda D [CFSPH]" userId="375f6dd0-b914-45c5-9129-76b80f2c063e" providerId="ADAL" clId="{5932620B-ED3B-4655-ACEE-07787521948D}" dt="2025-03-29T16:21:19.854" v="956" actId="478"/>
          <ac:picMkLst>
            <pc:docMk/>
            <pc:sldMk cId="2857647273" sldId="323"/>
            <ac:picMk id="10" creationId="{B8589B00-C825-4AA6-90AA-03B28854E6E4}"/>
          </ac:picMkLst>
        </pc:picChg>
        <pc:picChg chg="add del mod">
          <ac:chgData name="Dvorak, Glenda D [CFSPH]" userId="375f6dd0-b914-45c5-9129-76b80f2c063e" providerId="ADAL" clId="{5932620B-ED3B-4655-ACEE-07787521948D}" dt="2025-03-29T16:22:46.099" v="996" actId="478"/>
          <ac:picMkLst>
            <pc:docMk/>
            <pc:sldMk cId="2857647273" sldId="323"/>
            <ac:picMk id="12" creationId="{2BCE4444-ABC1-9966-262A-22E68BA86B77}"/>
          </ac:picMkLst>
        </pc:picChg>
        <pc:picChg chg="add mod modCrop">
          <ac:chgData name="Dvorak, Glenda D [CFSPH]" userId="375f6dd0-b914-45c5-9129-76b80f2c063e" providerId="ADAL" clId="{5932620B-ED3B-4655-ACEE-07787521948D}" dt="2025-03-29T16:22:33.456" v="991"/>
          <ac:picMkLst>
            <pc:docMk/>
            <pc:sldMk cId="2857647273" sldId="323"/>
            <ac:picMk id="14" creationId="{810D1EBE-E765-1887-AFFA-55B9E1FFF208}"/>
          </ac:picMkLst>
        </pc:picChg>
        <pc:picChg chg="add mod">
          <ac:chgData name="Dvorak, Glenda D [CFSPH]" userId="375f6dd0-b914-45c5-9129-76b80f2c063e" providerId="ADAL" clId="{5932620B-ED3B-4655-ACEE-07787521948D}" dt="2025-03-29T16:37:24.618" v="1385"/>
          <ac:picMkLst>
            <pc:docMk/>
            <pc:sldMk cId="2857647273" sldId="323"/>
            <ac:picMk id="16" creationId="{BFD1D68C-580F-3B86-9228-32F5E40549A1}"/>
          </ac:picMkLst>
        </pc:picChg>
      </pc:sldChg>
      <pc:sldChg chg="del">
        <pc:chgData name="Dvorak, Glenda D [CFSPH]" userId="375f6dd0-b914-45c5-9129-76b80f2c063e" providerId="ADAL" clId="{5932620B-ED3B-4655-ACEE-07787521948D}" dt="2025-03-29T16:15:44.692" v="905" actId="47"/>
        <pc:sldMkLst>
          <pc:docMk/>
          <pc:sldMk cId="1635498742" sldId="324"/>
        </pc:sldMkLst>
      </pc:sldChg>
      <pc:sldChg chg="modSp mod modNotesTx">
        <pc:chgData name="Dvorak, Glenda D [CFSPH]" userId="375f6dd0-b914-45c5-9129-76b80f2c063e" providerId="ADAL" clId="{5932620B-ED3B-4655-ACEE-07787521948D}" dt="2025-03-29T19:09:09.420" v="1697"/>
        <pc:sldMkLst>
          <pc:docMk/>
          <pc:sldMk cId="333749598" sldId="325"/>
        </pc:sldMkLst>
        <pc:spChg chg="mod">
          <ac:chgData name="Dvorak, Glenda D [CFSPH]" userId="375f6dd0-b914-45c5-9129-76b80f2c063e" providerId="ADAL" clId="{5932620B-ED3B-4655-ACEE-07787521948D}" dt="2025-03-29T17:01:43.458" v="1424" actId="20577"/>
          <ac:spMkLst>
            <pc:docMk/>
            <pc:sldMk cId="333749598" sldId="325"/>
            <ac:spMk id="12" creationId="{027F6E98-41EC-47DC-899C-A5801B58CE1C}"/>
          </ac:spMkLst>
        </pc:spChg>
      </pc:sldChg>
      <pc:sldChg chg="delSp modSp mod">
        <pc:chgData name="Dvorak, Glenda D [CFSPH]" userId="375f6dd0-b914-45c5-9129-76b80f2c063e" providerId="ADAL" clId="{5932620B-ED3B-4655-ACEE-07787521948D}" dt="2025-03-29T19:19:26.130" v="1707" actId="962"/>
        <pc:sldMkLst>
          <pc:docMk/>
          <pc:sldMk cId="638002317" sldId="327"/>
        </pc:sldMkLst>
        <pc:spChg chg="mod topLvl">
          <ac:chgData name="Dvorak, Glenda D [CFSPH]" userId="375f6dd0-b914-45c5-9129-76b80f2c063e" providerId="ADAL" clId="{5932620B-ED3B-4655-ACEE-07787521948D}" dt="2025-03-29T19:18:55.534" v="1700" actId="962"/>
          <ac:spMkLst>
            <pc:docMk/>
            <pc:sldMk cId="638002317" sldId="327"/>
            <ac:spMk id="5" creationId="{BA603B20-FABC-4784-DF18-9D6A41C45F4C}"/>
          </ac:spMkLst>
        </pc:spChg>
        <pc:spChg chg="mod topLvl">
          <ac:chgData name="Dvorak, Glenda D [CFSPH]" userId="375f6dd0-b914-45c5-9129-76b80f2c063e" providerId="ADAL" clId="{5932620B-ED3B-4655-ACEE-07787521948D}" dt="2025-03-29T16:37:42.155" v="1386" actId="948"/>
          <ac:spMkLst>
            <pc:docMk/>
            <pc:sldMk cId="638002317" sldId="327"/>
            <ac:spMk id="6" creationId="{CEF9D4B0-3403-49CB-54AB-F3CAC2A80CAD}"/>
          </ac:spMkLst>
        </pc:spChg>
        <pc:spChg chg="mod topLvl">
          <ac:chgData name="Dvorak, Glenda D [CFSPH]" userId="375f6dd0-b914-45c5-9129-76b80f2c063e" providerId="ADAL" clId="{5932620B-ED3B-4655-ACEE-07787521948D}" dt="2025-03-29T16:37:48.699" v="1387" actId="948"/>
          <ac:spMkLst>
            <pc:docMk/>
            <pc:sldMk cId="638002317" sldId="327"/>
            <ac:spMk id="7" creationId="{D18E51CA-6E5F-455A-2AFA-C3CC0FFE61C5}"/>
          </ac:spMkLst>
        </pc:spChg>
        <pc:spChg chg="mod topLvl">
          <ac:chgData name="Dvorak, Glenda D [CFSPH]" userId="375f6dd0-b914-45c5-9129-76b80f2c063e" providerId="ADAL" clId="{5932620B-ED3B-4655-ACEE-07787521948D}" dt="2025-03-29T16:37:54.940" v="1388" actId="948"/>
          <ac:spMkLst>
            <pc:docMk/>
            <pc:sldMk cId="638002317" sldId="327"/>
            <ac:spMk id="8" creationId="{FC6A3E1C-2EF7-8645-A44C-D2999BE5387E}"/>
          </ac:spMkLst>
        </pc:spChg>
        <pc:spChg chg="mod topLvl">
          <ac:chgData name="Dvorak, Glenda D [CFSPH]" userId="375f6dd0-b914-45c5-9129-76b80f2c063e" providerId="ADAL" clId="{5932620B-ED3B-4655-ACEE-07787521948D}" dt="2025-03-29T16:38:42.728" v="1397" actId="3064"/>
          <ac:spMkLst>
            <pc:docMk/>
            <pc:sldMk cId="638002317" sldId="327"/>
            <ac:spMk id="9" creationId="{E194E832-C75F-E6C9-BFAB-39DBE1A1C659}"/>
          </ac:spMkLst>
        </pc:spChg>
        <pc:spChg chg="mod topLvl">
          <ac:chgData name="Dvorak, Glenda D [CFSPH]" userId="375f6dd0-b914-45c5-9129-76b80f2c063e" providerId="ADAL" clId="{5932620B-ED3B-4655-ACEE-07787521948D}" dt="2025-03-29T19:19:26.130" v="1707" actId="962"/>
          <ac:spMkLst>
            <pc:docMk/>
            <pc:sldMk cId="638002317" sldId="327"/>
            <ac:spMk id="10" creationId="{CCB05D92-EED8-2D76-71A3-92B3C31C5675}"/>
          </ac:spMkLst>
        </pc:spChg>
        <pc:spChg chg="mod topLvl">
          <ac:chgData name="Dvorak, Glenda D [CFSPH]" userId="375f6dd0-b914-45c5-9129-76b80f2c063e" providerId="ADAL" clId="{5932620B-ED3B-4655-ACEE-07787521948D}" dt="2025-03-29T19:19:07.259" v="1703" actId="962"/>
          <ac:spMkLst>
            <pc:docMk/>
            <pc:sldMk cId="638002317" sldId="327"/>
            <ac:spMk id="11" creationId="{BF57BFCA-5336-D73E-38CB-C59A2F1E5F49}"/>
          </ac:spMkLst>
        </pc:spChg>
        <pc:spChg chg="mod topLvl">
          <ac:chgData name="Dvorak, Glenda D [CFSPH]" userId="375f6dd0-b914-45c5-9129-76b80f2c063e" providerId="ADAL" clId="{5932620B-ED3B-4655-ACEE-07787521948D}" dt="2025-03-29T19:19:08.993" v="1704" actId="962"/>
          <ac:spMkLst>
            <pc:docMk/>
            <pc:sldMk cId="638002317" sldId="327"/>
            <ac:spMk id="12" creationId="{818A7DD2-1ED3-7B81-00AF-082541DA1CFE}"/>
          </ac:spMkLst>
        </pc:spChg>
        <pc:grpChg chg="del mod">
          <ac:chgData name="Dvorak, Glenda D [CFSPH]" userId="375f6dd0-b914-45c5-9129-76b80f2c063e" providerId="ADAL" clId="{5932620B-ED3B-4655-ACEE-07787521948D}" dt="2025-03-29T16:28:08.036" v="1250" actId="165"/>
          <ac:grpSpMkLst>
            <pc:docMk/>
            <pc:sldMk cId="638002317" sldId="327"/>
            <ac:grpSpMk id="4" creationId="{18015AE3-1009-F0CB-E463-A9C6F1F7AB19}"/>
          </ac:grpSpMkLst>
        </pc:grpChg>
        <pc:graphicFrameChg chg="del mod">
          <ac:chgData name="Dvorak, Glenda D [CFSPH]" userId="375f6dd0-b914-45c5-9129-76b80f2c063e" providerId="ADAL" clId="{5932620B-ED3B-4655-ACEE-07787521948D}" dt="2025-03-29T16:28:01.851" v="1249" actId="18245"/>
          <ac:graphicFrameMkLst>
            <pc:docMk/>
            <pc:sldMk cId="638002317" sldId="327"/>
            <ac:graphicFrameMk id="3" creationId="{A358BA76-7317-4550-8F26-487B299003CF}"/>
          </ac:graphicFrameMkLst>
        </pc:graphicFrameChg>
      </pc:sldChg>
      <pc:sldChg chg="modSp mod modNotesTx">
        <pc:chgData name="Dvorak, Glenda D [CFSPH]" userId="375f6dd0-b914-45c5-9129-76b80f2c063e" providerId="ADAL" clId="{5932620B-ED3B-4655-ACEE-07787521948D}" dt="2025-03-29T16:39:09.095" v="1398"/>
        <pc:sldMkLst>
          <pc:docMk/>
          <pc:sldMk cId="2424973267" sldId="328"/>
        </pc:sldMkLst>
        <pc:spChg chg="mod">
          <ac:chgData name="Dvorak, Glenda D [CFSPH]" userId="375f6dd0-b914-45c5-9129-76b80f2c063e" providerId="ADAL" clId="{5932620B-ED3B-4655-ACEE-07787521948D}" dt="2025-03-29T16:30:10.246" v="1281" actId="948"/>
          <ac:spMkLst>
            <pc:docMk/>
            <pc:sldMk cId="2424973267" sldId="328"/>
            <ac:spMk id="3" creationId="{C22A0BA5-C371-4423-A224-C7A6FB9E8156}"/>
          </ac:spMkLst>
        </pc:spChg>
        <pc:picChg chg="mod">
          <ac:chgData name="Dvorak, Glenda D [CFSPH]" userId="375f6dd0-b914-45c5-9129-76b80f2c063e" providerId="ADAL" clId="{5932620B-ED3B-4655-ACEE-07787521948D}" dt="2025-03-29T16:39:09.095" v="1398"/>
          <ac:picMkLst>
            <pc:docMk/>
            <pc:sldMk cId="2424973267" sldId="328"/>
            <ac:picMk id="5" creationId="{3FEE1084-497F-4388-AFEC-A62C255A59B2}"/>
          </ac:picMkLst>
        </pc:picChg>
      </pc:sldChg>
      <pc:sldChg chg="modSp mod modNotesTx">
        <pc:chgData name="Dvorak, Glenda D [CFSPH]" userId="375f6dd0-b914-45c5-9129-76b80f2c063e" providerId="ADAL" clId="{5932620B-ED3B-4655-ACEE-07787521948D}" dt="2025-03-29T16:59:33.776" v="1403" actId="6549"/>
        <pc:sldMkLst>
          <pc:docMk/>
          <pc:sldMk cId="54642964" sldId="329"/>
        </pc:sldMkLst>
        <pc:spChg chg="mod">
          <ac:chgData name="Dvorak, Glenda D [CFSPH]" userId="375f6dd0-b914-45c5-9129-76b80f2c063e" providerId="ADAL" clId="{5932620B-ED3B-4655-ACEE-07787521948D}" dt="2025-03-29T16:59:33.776" v="1403" actId="6549"/>
          <ac:spMkLst>
            <pc:docMk/>
            <pc:sldMk cId="54642964" sldId="329"/>
            <ac:spMk id="6" creationId="{EC1B05A5-453B-5EEF-6F7E-4ECEF5D14749}"/>
          </ac:spMkLst>
        </pc:spChg>
        <pc:spChg chg="mod">
          <ac:chgData name="Dvorak, Glenda D [CFSPH]" userId="375f6dd0-b914-45c5-9129-76b80f2c063e" providerId="ADAL" clId="{5932620B-ED3B-4655-ACEE-07787521948D}" dt="2025-03-29T16:33:15.497" v="1365" actId="207"/>
          <ac:spMkLst>
            <pc:docMk/>
            <pc:sldMk cId="54642964" sldId="329"/>
            <ac:spMk id="7" creationId="{FF71F8EA-9957-8C59-5612-264FE2583A00}"/>
          </ac:spMkLst>
        </pc:spChg>
        <pc:spChg chg="mod ord">
          <ac:chgData name="Dvorak, Glenda D [CFSPH]" userId="375f6dd0-b914-45c5-9129-76b80f2c063e" providerId="ADAL" clId="{5932620B-ED3B-4655-ACEE-07787521948D}" dt="2025-03-29T16:33:21.224" v="1367" actId="207"/>
          <ac:spMkLst>
            <pc:docMk/>
            <pc:sldMk cId="54642964" sldId="329"/>
            <ac:spMk id="13" creationId="{E6D0D994-BDBA-D8DE-EA21-FC7E080FB394}"/>
          </ac:spMkLst>
        </pc:spChg>
        <pc:spChg chg="mod">
          <ac:chgData name="Dvorak, Glenda D [CFSPH]" userId="375f6dd0-b914-45c5-9129-76b80f2c063e" providerId="ADAL" clId="{5932620B-ED3B-4655-ACEE-07787521948D}" dt="2025-03-29T16:33:18.768" v="1366" actId="207"/>
          <ac:spMkLst>
            <pc:docMk/>
            <pc:sldMk cId="54642964" sldId="329"/>
            <ac:spMk id="15" creationId="{7A672621-2726-E1FD-EE87-479D492EF28F}"/>
          </ac:spMkLst>
        </pc:spChg>
        <pc:grpChg chg="mod">
          <ac:chgData name="Dvorak, Glenda D [CFSPH]" userId="375f6dd0-b914-45c5-9129-76b80f2c063e" providerId="ADAL" clId="{5932620B-ED3B-4655-ACEE-07787521948D}" dt="2025-03-29T15:10:48.824" v="32" actId="962"/>
          <ac:grpSpMkLst>
            <pc:docMk/>
            <pc:sldMk cId="54642964" sldId="329"/>
            <ac:grpSpMk id="24" creationId="{1E072251-F4D9-E3D4-38A9-EF0E97DAB445}"/>
          </ac:grpSpMkLst>
        </pc:grpChg>
        <pc:picChg chg="mod">
          <ac:chgData name="Dvorak, Glenda D [CFSPH]" userId="375f6dd0-b914-45c5-9129-76b80f2c063e" providerId="ADAL" clId="{5932620B-ED3B-4655-ACEE-07787521948D}" dt="2025-03-29T16:33:28.526" v="1368" actId="207"/>
          <ac:picMkLst>
            <pc:docMk/>
            <pc:sldMk cId="54642964" sldId="329"/>
            <ac:picMk id="22" creationId="{16B1F2C5-A1B5-B3C0-3E63-06B9B372A8FF}"/>
          </ac:picMkLst>
        </pc:picChg>
      </pc:sldChg>
      <pc:sldChg chg="modSp mod">
        <pc:chgData name="Dvorak, Glenda D [CFSPH]" userId="375f6dd0-b914-45c5-9129-76b80f2c063e" providerId="ADAL" clId="{5932620B-ED3B-4655-ACEE-07787521948D}" dt="2025-03-29T17:06:38.825" v="1519" actId="962"/>
        <pc:sldMkLst>
          <pc:docMk/>
          <pc:sldMk cId="1913737635" sldId="330"/>
        </pc:sldMkLst>
        <pc:picChg chg="mod">
          <ac:chgData name="Dvorak, Glenda D [CFSPH]" userId="375f6dd0-b914-45c5-9129-76b80f2c063e" providerId="ADAL" clId="{5932620B-ED3B-4655-ACEE-07787521948D}" dt="2025-03-29T15:05:21.492" v="4" actId="962"/>
          <ac:picMkLst>
            <pc:docMk/>
            <pc:sldMk cId="1913737635" sldId="330"/>
            <ac:picMk id="3" creationId="{1A591C9E-5D88-276A-BC58-B56E7FE3E13E}"/>
          </ac:picMkLst>
        </pc:picChg>
        <pc:picChg chg="mod">
          <ac:chgData name="Dvorak, Glenda D [CFSPH]" userId="375f6dd0-b914-45c5-9129-76b80f2c063e" providerId="ADAL" clId="{5932620B-ED3B-4655-ACEE-07787521948D}" dt="2025-03-29T17:06:38.825" v="1519" actId="962"/>
          <ac:picMkLst>
            <pc:docMk/>
            <pc:sldMk cId="1913737635" sldId="330"/>
            <ac:picMk id="24" creationId="{81606520-53A7-A110-9051-493B32CAC2B3}"/>
          </ac:picMkLst>
        </pc:picChg>
      </pc:sldChg>
      <pc:sldChg chg="addSp delSp modSp mod">
        <pc:chgData name="Dvorak, Glenda D [CFSPH]" userId="375f6dd0-b914-45c5-9129-76b80f2c063e" providerId="ADAL" clId="{5932620B-ED3B-4655-ACEE-07787521948D}" dt="2025-03-29T16:33:43.718" v="1369" actId="113"/>
        <pc:sldMkLst>
          <pc:docMk/>
          <pc:sldMk cId="4025676317" sldId="331"/>
        </pc:sldMkLst>
        <pc:spChg chg="mod">
          <ac:chgData name="Dvorak, Glenda D [CFSPH]" userId="375f6dd0-b914-45c5-9129-76b80f2c063e" providerId="ADAL" clId="{5932620B-ED3B-4655-ACEE-07787521948D}" dt="2025-03-29T16:33:43.718" v="1369" actId="113"/>
          <ac:spMkLst>
            <pc:docMk/>
            <pc:sldMk cId="4025676317" sldId="331"/>
            <ac:spMk id="9" creationId="{CA0C3D62-245C-0435-9E5F-723AAF4539C1}"/>
          </ac:spMkLst>
        </pc:spChg>
        <pc:picChg chg="add mod modCrop">
          <ac:chgData name="Dvorak, Glenda D [CFSPH]" userId="375f6dd0-b914-45c5-9129-76b80f2c063e" providerId="ADAL" clId="{5932620B-ED3B-4655-ACEE-07787521948D}" dt="2025-03-29T15:38:25.732" v="299" actId="1076"/>
          <ac:picMkLst>
            <pc:docMk/>
            <pc:sldMk cId="4025676317" sldId="331"/>
            <ac:picMk id="3" creationId="{F591AE90-7C86-25E4-B93B-7E0F6DBE875A}"/>
          </ac:picMkLst>
        </pc:picChg>
        <pc:picChg chg="del">
          <ac:chgData name="Dvorak, Glenda D [CFSPH]" userId="375f6dd0-b914-45c5-9129-76b80f2c063e" providerId="ADAL" clId="{5932620B-ED3B-4655-ACEE-07787521948D}" dt="2025-03-29T15:38:11.963" v="295" actId="478"/>
          <ac:picMkLst>
            <pc:docMk/>
            <pc:sldMk cId="4025676317" sldId="331"/>
            <ac:picMk id="11" creationId="{035BFC32-1CA9-FBBD-8BD5-7E7FD33A5554}"/>
          </ac:picMkLst>
        </pc:picChg>
        <pc:cxnChg chg="mod">
          <ac:chgData name="Dvorak, Glenda D [CFSPH]" userId="375f6dd0-b914-45c5-9129-76b80f2c063e" providerId="ADAL" clId="{5932620B-ED3B-4655-ACEE-07787521948D}" dt="2025-03-29T15:11:02.006" v="33" actId="962"/>
          <ac:cxnSpMkLst>
            <pc:docMk/>
            <pc:sldMk cId="4025676317" sldId="331"/>
            <ac:cxnSpMk id="6" creationId="{66C46308-6AAB-FCD4-1482-AD8BE9DAC1F5}"/>
          </ac:cxnSpMkLst>
        </pc:cxnChg>
      </pc:sldChg>
      <pc:sldChg chg="addSp delSp modSp mod">
        <pc:chgData name="Dvorak, Glenda D [CFSPH]" userId="375f6dd0-b914-45c5-9129-76b80f2c063e" providerId="ADAL" clId="{5932620B-ED3B-4655-ACEE-07787521948D}" dt="2025-03-29T17:53:49.018" v="1571" actId="6549"/>
        <pc:sldMkLst>
          <pc:docMk/>
          <pc:sldMk cId="668821215" sldId="333"/>
        </pc:sldMkLst>
        <pc:spChg chg="mod">
          <ac:chgData name="Dvorak, Glenda D [CFSPH]" userId="375f6dd0-b914-45c5-9129-76b80f2c063e" providerId="ADAL" clId="{5932620B-ED3B-4655-ACEE-07787521948D}" dt="2025-03-29T17:53:49.018" v="1571" actId="6549"/>
          <ac:spMkLst>
            <pc:docMk/>
            <pc:sldMk cId="668821215" sldId="333"/>
            <ac:spMk id="8" creationId="{376B3335-2512-BD56-B376-84D07FC25740}"/>
          </ac:spMkLst>
        </pc:spChg>
        <pc:spChg chg="mod">
          <ac:chgData name="Dvorak, Glenda D [CFSPH]" userId="375f6dd0-b914-45c5-9129-76b80f2c063e" providerId="ADAL" clId="{5932620B-ED3B-4655-ACEE-07787521948D}" dt="2025-03-29T16:34:00.251" v="1373" actId="14100"/>
          <ac:spMkLst>
            <pc:docMk/>
            <pc:sldMk cId="668821215" sldId="333"/>
            <ac:spMk id="9" creationId="{644B7F0D-238D-2448-9339-C573AD44A950}"/>
          </ac:spMkLst>
        </pc:spChg>
        <pc:spChg chg="del mod">
          <ac:chgData name="Dvorak, Glenda D [CFSPH]" userId="375f6dd0-b914-45c5-9129-76b80f2c063e" providerId="ADAL" clId="{5932620B-ED3B-4655-ACEE-07787521948D}" dt="2025-03-29T15:14:57.998" v="231" actId="478"/>
          <ac:spMkLst>
            <pc:docMk/>
            <pc:sldMk cId="668821215" sldId="333"/>
            <ac:spMk id="13" creationId="{24A7028E-50AB-E10B-BDFC-E3CB5187D055}"/>
          </ac:spMkLst>
        </pc:spChg>
        <pc:spChg chg="del mod">
          <ac:chgData name="Dvorak, Glenda D [CFSPH]" userId="375f6dd0-b914-45c5-9129-76b80f2c063e" providerId="ADAL" clId="{5932620B-ED3B-4655-ACEE-07787521948D}" dt="2025-03-29T15:14:54.769" v="230" actId="478"/>
          <ac:spMkLst>
            <pc:docMk/>
            <pc:sldMk cId="668821215" sldId="333"/>
            <ac:spMk id="14" creationId="{C190CFA5-8291-B904-B6E4-5870226921AB}"/>
          </ac:spMkLst>
        </pc:spChg>
        <pc:picChg chg="add mod ord modCrop">
          <ac:chgData name="Dvorak, Glenda D [CFSPH]" userId="375f6dd0-b914-45c5-9129-76b80f2c063e" providerId="ADAL" clId="{5932620B-ED3B-4655-ACEE-07787521948D}" dt="2025-03-29T15:48:41.372" v="406" actId="1037"/>
          <ac:picMkLst>
            <pc:docMk/>
            <pc:sldMk cId="668821215" sldId="333"/>
            <ac:picMk id="3" creationId="{5B69614D-1FE5-7A8C-FFFE-61B1730228AD}"/>
          </ac:picMkLst>
        </pc:picChg>
        <pc:picChg chg="del mod">
          <ac:chgData name="Dvorak, Glenda D [CFSPH]" userId="375f6dd0-b914-45c5-9129-76b80f2c063e" providerId="ADAL" clId="{5932620B-ED3B-4655-ACEE-07787521948D}" dt="2025-03-29T15:35:51.533" v="275" actId="478"/>
          <ac:picMkLst>
            <pc:docMk/>
            <pc:sldMk cId="668821215" sldId="333"/>
            <ac:picMk id="5" creationId="{423F3886-A751-043E-395C-66DA6807D739}"/>
          </ac:picMkLst>
        </pc:picChg>
        <pc:picChg chg="mod">
          <ac:chgData name="Dvorak, Glenda D [CFSPH]" userId="375f6dd0-b914-45c5-9129-76b80f2c063e" providerId="ADAL" clId="{5932620B-ED3B-4655-ACEE-07787521948D}" dt="2025-03-29T15:48:41.372" v="406" actId="1037"/>
          <ac:picMkLst>
            <pc:docMk/>
            <pc:sldMk cId="668821215" sldId="333"/>
            <ac:picMk id="11" creationId="{23A80A2C-5629-2F05-7614-CCA9F29C1625}"/>
          </ac:picMkLst>
        </pc:picChg>
        <pc:cxnChg chg="mod ord">
          <ac:chgData name="Dvorak, Glenda D [CFSPH]" userId="375f6dd0-b914-45c5-9129-76b80f2c063e" providerId="ADAL" clId="{5932620B-ED3B-4655-ACEE-07787521948D}" dt="2025-03-29T15:15:56.213" v="235"/>
          <ac:cxnSpMkLst>
            <pc:docMk/>
            <pc:sldMk cId="668821215" sldId="333"/>
            <ac:cxnSpMk id="12" creationId="{0AFE7666-8D8D-A693-F203-B4D6F8325775}"/>
          </ac:cxnSpMkLst>
        </pc:cxnChg>
      </pc:sldChg>
      <pc:sldChg chg="addSp delSp modSp add mod modNotesTx">
        <pc:chgData name="Dvorak, Glenda D [CFSPH]" userId="375f6dd0-b914-45c5-9129-76b80f2c063e" providerId="ADAL" clId="{5932620B-ED3B-4655-ACEE-07787521948D}" dt="2025-03-29T19:20:40.329" v="1719" actId="962"/>
        <pc:sldMkLst>
          <pc:docMk/>
          <pc:sldMk cId="2930840898" sldId="334"/>
        </pc:sldMkLst>
        <pc:spChg chg="del mod">
          <ac:chgData name="Dvorak, Glenda D [CFSPH]" userId="375f6dd0-b914-45c5-9129-76b80f2c063e" providerId="ADAL" clId="{5932620B-ED3B-4655-ACEE-07787521948D}" dt="2025-03-29T16:06:07.757" v="762" actId="478"/>
          <ac:spMkLst>
            <pc:docMk/>
            <pc:sldMk cId="2930840898" sldId="334"/>
            <ac:spMk id="6" creationId="{C3807129-C150-E799-0D05-9584983C0562}"/>
          </ac:spMkLst>
        </pc:spChg>
        <pc:spChg chg="mod">
          <ac:chgData name="Dvorak, Glenda D [CFSPH]" userId="375f6dd0-b914-45c5-9129-76b80f2c063e" providerId="ADAL" clId="{5932620B-ED3B-4655-ACEE-07787521948D}" dt="2025-03-29T18:04:08.951" v="1575" actId="1076"/>
          <ac:spMkLst>
            <pc:docMk/>
            <pc:sldMk cId="2930840898" sldId="334"/>
            <ac:spMk id="7" creationId="{DA512145-F2E3-0D4D-9AFC-43FBDF78C5FA}"/>
          </ac:spMkLst>
        </pc:spChg>
        <pc:spChg chg="add mod topLvl">
          <ac:chgData name="Dvorak, Glenda D [CFSPH]" userId="375f6dd0-b914-45c5-9129-76b80f2c063e" providerId="ADAL" clId="{5932620B-ED3B-4655-ACEE-07787521948D}" dt="2025-03-29T18:04:16.124" v="1576" actId="165"/>
          <ac:spMkLst>
            <pc:docMk/>
            <pc:sldMk cId="2930840898" sldId="334"/>
            <ac:spMk id="11" creationId="{97304FD3-8D88-33D0-F6A5-5DED9F17793C}"/>
          </ac:spMkLst>
        </pc:spChg>
        <pc:spChg chg="add mod">
          <ac:chgData name="Dvorak, Glenda D [CFSPH]" userId="375f6dd0-b914-45c5-9129-76b80f2c063e" providerId="ADAL" clId="{5932620B-ED3B-4655-ACEE-07787521948D}" dt="2025-03-29T18:04:04.460" v="1573" actId="165"/>
          <ac:spMkLst>
            <pc:docMk/>
            <pc:sldMk cId="2930840898" sldId="334"/>
            <ac:spMk id="13" creationId="{83DAC512-F011-445C-BCDC-6D417B12B4D7}"/>
          </ac:spMkLst>
        </pc:spChg>
        <pc:spChg chg="mod topLvl">
          <ac:chgData name="Dvorak, Glenda D [CFSPH]" userId="375f6dd0-b914-45c5-9129-76b80f2c063e" providerId="ADAL" clId="{5932620B-ED3B-4655-ACEE-07787521948D}" dt="2025-03-29T18:04:16.124" v="1576" actId="165"/>
          <ac:spMkLst>
            <pc:docMk/>
            <pc:sldMk cId="2930840898" sldId="334"/>
            <ac:spMk id="15" creationId="{27F88F9E-8B60-4EB3-68B3-880F6A768C59}"/>
          </ac:spMkLst>
        </pc:spChg>
        <pc:spChg chg="mod topLvl">
          <ac:chgData name="Dvorak, Glenda D [CFSPH]" userId="375f6dd0-b914-45c5-9129-76b80f2c063e" providerId="ADAL" clId="{5932620B-ED3B-4655-ACEE-07787521948D}" dt="2025-03-29T16:37:03.009" v="1375" actId="20577"/>
          <ac:spMkLst>
            <pc:docMk/>
            <pc:sldMk cId="2930840898" sldId="334"/>
            <ac:spMk id="17" creationId="{A0177EA8-D91C-FC4A-F658-C2E5CDA6BA70}"/>
          </ac:spMkLst>
        </pc:spChg>
        <pc:spChg chg="mod topLvl">
          <ac:chgData name="Dvorak, Glenda D [CFSPH]" userId="375f6dd0-b914-45c5-9129-76b80f2c063e" providerId="ADAL" clId="{5932620B-ED3B-4655-ACEE-07787521948D}" dt="2025-03-29T16:19:10.335" v="940" actId="1076"/>
          <ac:spMkLst>
            <pc:docMk/>
            <pc:sldMk cId="2930840898" sldId="334"/>
            <ac:spMk id="18" creationId="{45A799AE-0402-04C4-8065-002F55691CFF}"/>
          </ac:spMkLst>
        </pc:spChg>
        <pc:spChg chg="mod topLvl">
          <ac:chgData name="Dvorak, Glenda D [CFSPH]" userId="375f6dd0-b914-45c5-9129-76b80f2c063e" providerId="ADAL" clId="{5932620B-ED3B-4655-ACEE-07787521948D}" dt="2025-03-29T18:04:04.460" v="1573" actId="165"/>
          <ac:spMkLst>
            <pc:docMk/>
            <pc:sldMk cId="2930840898" sldId="334"/>
            <ac:spMk id="19" creationId="{C6326646-A86D-FB27-760E-31873CE74ACE}"/>
          </ac:spMkLst>
        </pc:spChg>
        <pc:spChg chg="mod topLvl">
          <ac:chgData name="Dvorak, Glenda D [CFSPH]" userId="375f6dd0-b914-45c5-9129-76b80f2c063e" providerId="ADAL" clId="{5932620B-ED3B-4655-ACEE-07787521948D}" dt="2025-03-29T18:04:04.460" v="1573" actId="165"/>
          <ac:spMkLst>
            <pc:docMk/>
            <pc:sldMk cId="2930840898" sldId="334"/>
            <ac:spMk id="20" creationId="{6BF429AB-CCB8-689E-E1F3-1AC1C8250B16}"/>
          </ac:spMkLst>
        </pc:spChg>
        <pc:spChg chg="mod topLvl">
          <ac:chgData name="Dvorak, Glenda D [CFSPH]" userId="375f6dd0-b914-45c5-9129-76b80f2c063e" providerId="ADAL" clId="{5932620B-ED3B-4655-ACEE-07787521948D}" dt="2025-03-29T17:01:03.943" v="1414" actId="6549"/>
          <ac:spMkLst>
            <pc:docMk/>
            <pc:sldMk cId="2930840898" sldId="334"/>
            <ac:spMk id="21" creationId="{F561F537-BF8A-391F-75BA-512A6D4418DC}"/>
          </ac:spMkLst>
        </pc:spChg>
        <pc:spChg chg="mod topLvl">
          <ac:chgData name="Dvorak, Glenda D [CFSPH]" userId="375f6dd0-b914-45c5-9129-76b80f2c063e" providerId="ADAL" clId="{5932620B-ED3B-4655-ACEE-07787521948D}" dt="2025-03-29T18:04:04.460" v="1573" actId="165"/>
          <ac:spMkLst>
            <pc:docMk/>
            <pc:sldMk cId="2930840898" sldId="334"/>
            <ac:spMk id="22" creationId="{67CDDBFB-B59E-BF55-A870-7CFE312C7481}"/>
          </ac:spMkLst>
        </pc:spChg>
        <pc:spChg chg="mod">
          <ac:chgData name="Dvorak, Glenda D [CFSPH]" userId="375f6dd0-b914-45c5-9129-76b80f2c063e" providerId="ADAL" clId="{5932620B-ED3B-4655-ACEE-07787521948D}" dt="2025-03-29T18:04:04.460" v="1573" actId="165"/>
          <ac:spMkLst>
            <pc:docMk/>
            <pc:sldMk cId="2930840898" sldId="334"/>
            <ac:spMk id="24" creationId="{9C86A970-0EA3-9A7C-B601-F583653EAD7A}"/>
          </ac:spMkLst>
        </pc:spChg>
        <pc:spChg chg="add del mod">
          <ac:chgData name="Dvorak, Glenda D [CFSPH]" userId="375f6dd0-b914-45c5-9129-76b80f2c063e" providerId="ADAL" clId="{5932620B-ED3B-4655-ACEE-07787521948D}" dt="2025-03-29T16:18:56.453" v="939" actId="478"/>
          <ac:spMkLst>
            <pc:docMk/>
            <pc:sldMk cId="2930840898" sldId="334"/>
            <ac:spMk id="25" creationId="{D9CF65DE-73C8-33BE-1C1B-38F032041BA0}"/>
          </ac:spMkLst>
        </pc:spChg>
        <pc:grpChg chg="del">
          <ac:chgData name="Dvorak, Glenda D [CFSPH]" userId="375f6dd0-b914-45c5-9129-76b80f2c063e" providerId="ADAL" clId="{5932620B-ED3B-4655-ACEE-07787521948D}" dt="2025-03-29T15:55:42.966" v="462" actId="165"/>
          <ac:grpSpMkLst>
            <pc:docMk/>
            <pc:sldMk cId="2930840898" sldId="334"/>
            <ac:grpSpMk id="2" creationId="{FD35C4DF-CC32-CE86-93DB-A1E921B32148}"/>
          </ac:grpSpMkLst>
        </pc:grpChg>
        <pc:grpChg chg="add del mod ord">
          <ac:chgData name="Dvorak, Glenda D [CFSPH]" userId="375f6dd0-b914-45c5-9129-76b80f2c063e" providerId="ADAL" clId="{5932620B-ED3B-4655-ACEE-07787521948D}" dt="2025-03-29T18:04:16.124" v="1576" actId="165"/>
          <ac:grpSpMkLst>
            <pc:docMk/>
            <pc:sldMk cId="2930840898" sldId="334"/>
            <ac:grpSpMk id="12" creationId="{2C925854-FA85-4528-A845-02DAE872C0D7}"/>
          </ac:grpSpMkLst>
        </pc:grpChg>
        <pc:grpChg chg="add mod topLvl">
          <ac:chgData name="Dvorak, Glenda D [CFSPH]" userId="375f6dd0-b914-45c5-9129-76b80f2c063e" providerId="ADAL" clId="{5932620B-ED3B-4655-ACEE-07787521948D}" dt="2025-03-29T19:20:31.617" v="1717" actId="962"/>
          <ac:grpSpMkLst>
            <pc:docMk/>
            <pc:sldMk cId="2930840898" sldId="334"/>
            <ac:grpSpMk id="14" creationId="{A50C8432-F258-C330-24BB-8DCF9826CB60}"/>
          </ac:grpSpMkLst>
        </pc:grpChg>
        <pc:grpChg chg="add mod">
          <ac:chgData name="Dvorak, Glenda D [CFSPH]" userId="375f6dd0-b914-45c5-9129-76b80f2c063e" providerId="ADAL" clId="{5932620B-ED3B-4655-ACEE-07787521948D}" dt="2025-03-29T19:20:40.329" v="1719" actId="962"/>
          <ac:grpSpMkLst>
            <pc:docMk/>
            <pc:sldMk cId="2930840898" sldId="334"/>
            <ac:grpSpMk id="16" creationId="{D04BBE17-5D62-C466-5D95-BFDF51F75202}"/>
          </ac:grpSpMkLst>
        </pc:grpChg>
        <pc:grpChg chg="add mod">
          <ac:chgData name="Dvorak, Glenda D [CFSPH]" userId="375f6dd0-b914-45c5-9129-76b80f2c063e" providerId="ADAL" clId="{5932620B-ED3B-4655-ACEE-07787521948D}" dt="2025-03-29T16:11:46.435" v="861" actId="1036"/>
          <ac:grpSpMkLst>
            <pc:docMk/>
            <pc:sldMk cId="2930840898" sldId="334"/>
            <ac:grpSpMk id="26" creationId="{74F339D7-E8DA-FEEA-1ABC-10E1E7D2E0F5}"/>
          </ac:grpSpMkLst>
        </pc:grpChg>
        <pc:grpChg chg="add del mod">
          <ac:chgData name="Dvorak, Glenda D [CFSPH]" userId="375f6dd0-b914-45c5-9129-76b80f2c063e" providerId="ADAL" clId="{5932620B-ED3B-4655-ACEE-07787521948D}" dt="2025-03-29T18:04:04.460" v="1573" actId="165"/>
          <ac:grpSpMkLst>
            <pc:docMk/>
            <pc:sldMk cId="2930840898" sldId="334"/>
            <ac:grpSpMk id="27" creationId="{7CCCB79E-7B8D-AD10-33A5-24F22B8F3354}"/>
          </ac:grpSpMkLst>
        </pc:grpChg>
        <pc:picChg chg="add del mod">
          <ac:chgData name="Dvorak, Glenda D [CFSPH]" userId="375f6dd0-b914-45c5-9129-76b80f2c063e" providerId="ADAL" clId="{5932620B-ED3B-4655-ACEE-07787521948D}" dt="2025-03-29T15:54:32.370" v="433" actId="478"/>
          <ac:picMkLst>
            <pc:docMk/>
            <pc:sldMk cId="2930840898" sldId="334"/>
            <ac:picMk id="4" creationId="{0D69D651-4CAA-CAEA-E468-2E0DE6DD3485}"/>
          </ac:picMkLst>
        </pc:picChg>
        <pc:picChg chg="add del mod">
          <ac:chgData name="Dvorak, Glenda D [CFSPH]" userId="375f6dd0-b914-45c5-9129-76b80f2c063e" providerId="ADAL" clId="{5932620B-ED3B-4655-ACEE-07787521948D}" dt="2025-03-29T15:54:31.492" v="432" actId="478"/>
          <ac:picMkLst>
            <pc:docMk/>
            <pc:sldMk cId="2930840898" sldId="334"/>
            <ac:picMk id="8" creationId="{D8E2B6C8-12B5-3B27-D9BA-E547D597961F}"/>
          </ac:picMkLst>
        </pc:picChg>
        <pc:picChg chg="add mod">
          <ac:chgData name="Dvorak, Glenda D [CFSPH]" userId="375f6dd0-b914-45c5-9129-76b80f2c063e" providerId="ADAL" clId="{5932620B-ED3B-4655-ACEE-07787521948D}" dt="2025-03-29T18:04:04.460" v="1573" actId="165"/>
          <ac:picMkLst>
            <pc:docMk/>
            <pc:sldMk cId="2930840898" sldId="334"/>
            <ac:picMk id="10" creationId="{F820D8BD-46C5-A71E-8EAB-3329D531E47B}"/>
          </ac:picMkLst>
        </pc:picChg>
        <pc:picChg chg="mod">
          <ac:chgData name="Dvorak, Glenda D [CFSPH]" userId="375f6dd0-b914-45c5-9129-76b80f2c063e" providerId="ADAL" clId="{5932620B-ED3B-4655-ACEE-07787521948D}" dt="2025-03-29T18:04:04.460" v="1573" actId="165"/>
          <ac:picMkLst>
            <pc:docMk/>
            <pc:sldMk cId="2930840898" sldId="334"/>
            <ac:picMk id="23" creationId="{EF08EB32-B05C-1581-318B-BFE0AB3D0B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283811D-C1BE-4AA7-A1CD-16CA8379B884}" type="datetimeFigureOut">
              <a:rPr lang="en-US" smtClean="0"/>
              <a:t>3/29/2025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Calibri" panose="020F0502020204030204" pitchFamily="34" charset="0"/>
                <a:ea typeface="+mn-ea"/>
                <a:cs typeface="Calibri" panose="020F0502020204030204" pitchFamily="34" charset="0"/>
              </a:rPr>
              <a:t>Vaccination is a response measure that may be implemented in an animal health emergency. Most vaccines must be kept cold or frozen prior to administration in order to be effective. The cold chain must be maintained from manufacturing to administration. Manufacturers, distributors, and animal health personnel all play a role.</a:t>
            </a:r>
            <a:endParaRPr lang="en-US" sz="14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All vaccine products are labeled with an expiration date by the manufacturer. Vaccines past the expiration date should never be used. If an expiration date contains only a month and year, the vaccine may be used up to and including the last day of that month. If the expiration date contains a day, month, and year, it may not be used past the end of the indicated day. Vaccines in storage units should be rotated and checked for expired doses regularly.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Shutterstock</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396618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1EE9A-0C70-56CB-2FE7-B8DFAD617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A98B5-CB90-3CDC-9B43-4E4FD1ED0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01A15-D43E-6D02-F6C5-8D28A43D463F}"/>
              </a:ext>
            </a:extLst>
          </p:cNvPr>
          <p:cNvSpPr>
            <a:spLocks noGrp="1"/>
          </p:cNvSpPr>
          <p:nvPr>
            <p:ph type="body" idx="1"/>
          </p:nvPr>
        </p:nvSpPr>
        <p:spPr/>
        <p:txBody>
          <a:bodyPr/>
          <a:lstStyle/>
          <a:p>
            <a:pPr defTabSz="931774">
              <a:lnSpc>
                <a:spcPct val="110000"/>
              </a:lnSpc>
              <a:spcAft>
                <a:spcPts val="408"/>
              </a:spcAft>
              <a:buSzPts val="1400"/>
              <a:defRPr/>
            </a:pPr>
            <a:r>
              <a:rPr lang="en-US" kern="100" dirty="0">
                <a:ea typeface="Aptos" panose="020B0004020202020204" pitchFamily="34" charset="0"/>
              </a:rPr>
              <a:t>Portable refrigerator or freezer units are preferred for vaccine transport, but if unavailable in an emergency, products can be packed using qualified containers, coolants, and insulating materials. Examples include the following:</a:t>
            </a:r>
          </a:p>
          <a:p>
            <a:pPr marL="285750" indent="-285750" defTabSz="931774">
              <a:lnSpc>
                <a:spcPct val="110000"/>
              </a:lnSpc>
              <a:spcAft>
                <a:spcPts val="408"/>
              </a:spcAft>
              <a:buSzPts val="1400"/>
              <a:buFont typeface="Arial" panose="020B0604020202020204" pitchFamily="34" charset="0"/>
              <a:buChar char="•"/>
              <a:defRPr/>
            </a:pPr>
            <a:r>
              <a:rPr lang="en-US" kern="100" dirty="0">
                <a:ea typeface="Aptos" panose="020B0004020202020204" pitchFamily="34" charset="0"/>
              </a:rPr>
              <a:t>Containers should include the original shipping box from the manufacturer,  and a Styrofoam or hard-sided insulated cooler</a:t>
            </a:r>
          </a:p>
          <a:p>
            <a:pPr marL="285750" indent="-285750" defTabSz="931774">
              <a:lnSpc>
                <a:spcPct val="110000"/>
              </a:lnSpc>
              <a:spcAft>
                <a:spcPts val="408"/>
              </a:spcAft>
              <a:buSzPts val="1400"/>
              <a:buFont typeface="Arial" panose="020B0604020202020204" pitchFamily="34" charset="0"/>
              <a:buChar char="•"/>
              <a:defRPr/>
            </a:pPr>
            <a:r>
              <a:rPr lang="en-US" kern="100" dirty="0">
                <a:ea typeface="Aptos" panose="020B0004020202020204" pitchFamily="34" charset="0"/>
              </a:rPr>
              <a:t>Coolants, such as gel packs or frozen water bottles</a:t>
            </a:r>
          </a:p>
          <a:p>
            <a:pPr marL="285750" indent="-285750" defTabSz="931774">
              <a:lnSpc>
                <a:spcPct val="110000"/>
              </a:lnSpc>
              <a:spcAft>
                <a:spcPts val="408"/>
              </a:spcAft>
              <a:buSzPts val="1400"/>
              <a:buFont typeface="Arial" panose="020B0604020202020204" pitchFamily="34" charset="0"/>
              <a:buChar char="•"/>
              <a:defRPr/>
            </a:pPr>
            <a:r>
              <a:rPr lang="en-US" kern="100" dirty="0">
                <a:ea typeface="Aptos" panose="020B0004020202020204" pitchFamily="34" charset="0"/>
              </a:rPr>
              <a:t>Cushioning insulating materials, such as bubble wrap, packing foam, or Styrofoam to place above and below the vaccine, and cardboard cut to fit the interior dimension of the cooler</a:t>
            </a:r>
          </a:p>
          <a:p>
            <a:pPr defTabSz="931774">
              <a:lnSpc>
                <a:spcPct val="110000"/>
              </a:lnSpc>
              <a:spcAft>
                <a:spcPts val="408"/>
              </a:spcAft>
              <a:buSzPts val="1400"/>
              <a:defRPr/>
            </a:pPr>
            <a:endParaRPr lang="en-US" kern="100" dirty="0">
              <a:ea typeface="Aptos" panose="020B0004020202020204" pitchFamily="34" charset="0"/>
            </a:endParaRPr>
          </a:p>
        </p:txBody>
      </p:sp>
      <p:sp>
        <p:nvSpPr>
          <p:cNvPr id="4" name="Slide Number Placeholder 3">
            <a:extLst>
              <a:ext uri="{FF2B5EF4-FFF2-40B4-BE49-F238E27FC236}">
                <a16:creationId xmlns:a16="http://schemas.microsoft.com/office/drawing/2014/main" id="{F3BBAD8B-E4D9-4A73-5107-5F23FCC9D863}"/>
              </a:ext>
            </a:extLst>
          </p:cNvPr>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01629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best practices to keep vaccines at the proper temperature during transport.</a:t>
            </a:r>
          </a:p>
          <a:p>
            <a:pPr marL="285750" indent="-285750">
              <a:buFont typeface="Arial" panose="020B0604020202020204" pitchFamily="34" charset="0"/>
              <a:buChar char="•"/>
            </a:pPr>
            <a:r>
              <a:rPr lang="en-US" dirty="0"/>
              <a:t>Do not use soft-sided, collapsible coolers</a:t>
            </a:r>
          </a:p>
          <a:p>
            <a:pPr marL="285750" indent="-285750">
              <a:buFont typeface="Arial" panose="020B0604020202020204" pitchFamily="34" charset="0"/>
              <a:buChar char="•"/>
            </a:pPr>
            <a:r>
              <a:rPr lang="en-US" dirty="0"/>
              <a:t>Do not re-use frozen gel packs or coolant packs from the original vaccine shipment</a:t>
            </a:r>
          </a:p>
          <a:p>
            <a:pPr marL="285750" indent="-285750">
              <a:buFont typeface="Arial" panose="020B0604020202020204" pitchFamily="34" charset="0"/>
              <a:buChar char="•"/>
            </a:pPr>
            <a:r>
              <a:rPr lang="en-US" dirty="0"/>
              <a:t>Do not use loose or bagged ice for cooling </a:t>
            </a:r>
          </a:p>
          <a:p>
            <a:pPr marL="285750" indent="-285750">
              <a:buFont typeface="Arial" panose="020B0604020202020204" pitchFamily="34" charset="0"/>
              <a:buChar char="•"/>
            </a:pPr>
            <a:r>
              <a:rPr lang="en-US" dirty="0"/>
              <a:t>Do not transport opened, partially used vials</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Andrew Kingsbury, CFSPH</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1401056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Calibri" panose="020F0502020204030204" pitchFamily="34" charset="0"/>
                <a:ea typeface="+mn-ea"/>
                <a:cs typeface="Calibri" panose="020F0502020204030204" pitchFamily="34" charset="0"/>
              </a:rPr>
              <a:t>During vaccine transport, a temperature monitoring device should be used to record minimum/maximum temperatures. A digital data logger with a buffered probe is ideal. Temperature monitoring is especially important for frozen vaccines.</a:t>
            </a:r>
          </a:p>
          <a:p>
            <a:endParaRPr lang="en-US" dirty="0"/>
          </a:p>
          <a:p>
            <a:r>
              <a:rPr lang="en-US" sz="1200" dirty="0"/>
              <a:t>Photo: Pulkit Patel, Wikimedia Commons, CC BY-SA-4.0</a:t>
            </a:r>
          </a:p>
        </p:txBody>
      </p:sp>
      <p:sp>
        <p:nvSpPr>
          <p:cNvPr id="4" name="Slide Number Placeholder 3"/>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4107591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Cold chain monitors can be included in the package to indicate whether vaccines have been exposed to improper temperatures during transport. Heat indicators are made for a single use not exceeding 48 hours. They indicate if temperatures have exceeded a certain temperature (for example, 50°F) and for how long. Heat indicators should be pre-conditioned by placing them with the vaccines until their temperature reaches equilibrium with the vaccine. Freeze indicators are also for a single use. They do not indicate the length of time exposed to freezing temperatures, only that the contents of a shipment have dropped below 32°F.</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98496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Calibri" panose="020F0502020204030204" pitchFamily="34" charset="0"/>
                <a:ea typeface="+mn-ea"/>
                <a:cs typeface="Calibri" panose="020F0502020204030204" pitchFamily="34" charset="0"/>
              </a:rPr>
              <a:t>You cannot tell if a vaccine has been damaged by looking. When unpacking vaccines, first check the cold chain monitor. If there has been a temperature reading outside of the recommended range during transport, contact USDA officials before using the vaccine. Label the vaccine DO NOT USE and store at appropriate temperatures until further guidance is received. DO NOT DISCARD VACCINES immediately, as vaccines may be in short supply in the event of an outbreak. </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378246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Power disruptions can destroy an entire vaccine supply. Plan to protect the vaccine storage unit’s power supply. Do not power a vaccine storage unit using outlets that can be tripped or switched off. A properly sized generator may be used to power a vaccine storage unit in an emergency. Some vaccines can cause serious illness or infection in humans if they are accidentally injected or stuck with a needle. Use caution when handling vaccines in an animal health emergency. Many killed vaccines for use in animals have potent adjuvants that may cause severe tissue reactivity in humans, especially if injected into a joint such as a finger joint. Always seek attention from a physician if vaccine exposure is suspected.</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Andrew Kingsbury,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442137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pPr lvl="0"/>
            <a:r>
              <a:rPr lang="en-US" sz="1400" dirty="0"/>
              <a:t>Manufacturers, distributors, and animal health personnel all play a role in maintaining the vaccine cold chain. Always check the vaccine label to determine temperature requirements. If a temperature failure occurs, consult animal health officials before discarding vaccines. </a:t>
            </a:r>
          </a:p>
          <a:p>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17</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vaccination, follow this QR code to the Just in Time Training website. </a:t>
            </a:r>
          </a:p>
        </p:txBody>
      </p:sp>
      <p:sp>
        <p:nvSpPr>
          <p:cNvPr id="4" name="Slide Number Placeholder 3"/>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41081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1400" kern="100" dirty="0">
                <a:effectLst/>
                <a:latin typeface="Calibri" panose="020F0502020204030204" pitchFamily="34" charset="0"/>
                <a:ea typeface="Aptos" panose="020B0004020202020204" pitchFamily="34" charset="0"/>
                <a:cs typeface="Calibri" panose="020F0502020204030204" pitchFamily="34" charset="0"/>
              </a:rPr>
              <a:t>This Just In Time training module will</a:t>
            </a:r>
            <a:r>
              <a:rPr lang="en-US" sz="1400" kern="1200" dirty="0">
                <a:solidFill>
                  <a:schemeClr val="tx1"/>
                </a:solidFill>
                <a:effectLst/>
                <a:latin typeface="Calibri" panose="020F0502020204030204" pitchFamily="34" charset="0"/>
                <a:ea typeface="+mn-ea"/>
                <a:cs typeface="Calibri" panose="020F0502020204030204" pitchFamily="34" charset="0"/>
              </a:rPr>
              <a:t> explain how to keep vaccines at the proper temperature at all points in the supply chain so the cold chain is maintained.</a:t>
            </a:r>
          </a:p>
          <a:p>
            <a:pPr marL="0" marR="0">
              <a:lnSpc>
                <a:spcPct val="110000"/>
              </a:lnSpc>
              <a:spcAft>
                <a:spcPts val="600"/>
              </a:spcAft>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351897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Calibri" panose="020F0502020204030204" pitchFamily="34" charset="0"/>
                <a:ea typeface="+mn-ea"/>
                <a:cs typeface="Calibri" panose="020F0502020204030204" pitchFamily="34" charset="0"/>
              </a:rPr>
              <a:t>The cold chain ensures proper temperature maintenance during vaccine manufacturing, distribution, storage, and administration. Excessive heat or cold can damage a vaccine, reducing its potency (strength) and, in some cases, rendering it completely ineffective. Light can also damage some vaccines.</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55370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Disruptions can occur at any point in the cold chain. Most vaccines will not have detectable changes to their appearance. It is impossible to know if a vaccine has been damaged or stored improperly just by looking. </a:t>
            </a:r>
          </a:p>
          <a:p>
            <a:endParaRPr lang="en-US" dirty="0"/>
          </a:p>
          <a:p>
            <a:r>
              <a:rPr lang="en-US" sz="1200" dirty="0"/>
              <a:t>Photo from Pam Zaabel/CFSPH</a:t>
            </a:r>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32213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Not all vaccines have the same temperature requirements. Always refer to the manufacturer’s recommendations for specific vaccine handling procedures. This example shows the shelf life and storage requirements for an inactivated foot and mouth disease (FMD) vaccine.</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from Danelle Bickett-Weddle, CFSPH</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405402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8D73-A6AD-CBA2-36DC-23927CF7B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01715-DF69-049B-072A-F80CED0A8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C20A5-BE98-E43F-0DB8-9E1E66784A26}"/>
              </a:ext>
            </a:extLst>
          </p:cNvPr>
          <p:cNvSpPr>
            <a:spLocks noGrp="1"/>
          </p:cNvSpPr>
          <p:nvPr>
            <p:ph type="body" idx="1"/>
          </p:nvPr>
        </p:nvSpPr>
        <p:spPr/>
        <p:txBody>
          <a:bodyPr/>
          <a:lstStyle/>
          <a:p>
            <a:r>
              <a:rPr lang="en-US" dirty="0"/>
              <a:t>At the vaccine distribution site, animal health personnel are responsible for maintaining the cold chain.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Refrigerated vaccines must be stored at 35 to 46°F in a household or commercial refrigerator. </a:t>
            </a:r>
            <a:r>
              <a:rPr lang="en-US" sz="1400" kern="1200" dirty="0">
                <a:solidFill>
                  <a:schemeClr val="tx1"/>
                </a:solidFill>
                <a:effectLst/>
                <a:latin typeface="Calibri" panose="020F0502020204030204" pitchFamily="34" charset="0"/>
                <a:ea typeface="+mn-ea"/>
                <a:cs typeface="Calibri" panose="020F0502020204030204" pitchFamily="34" charset="0"/>
              </a:rPr>
              <a:t>Refrigerated vaccines should never be frozen. </a:t>
            </a:r>
            <a:endParaRPr lang="en-US" dirty="0"/>
          </a:p>
          <a:p>
            <a:pPr marL="285750" indent="-285750">
              <a:buFont typeface="Arial" panose="020B0604020202020204" pitchFamily="34" charset="0"/>
              <a:buChar char="•"/>
            </a:pPr>
            <a:r>
              <a:rPr lang="en-US" dirty="0"/>
              <a:t>Frozen vaccines must be stored at 5°F or lower in a household or commercial freezer. </a:t>
            </a:r>
          </a:p>
          <a:p>
            <a:pPr marL="285750" indent="-285750">
              <a:buFont typeface="Arial" panose="020B0604020202020204" pitchFamily="34" charset="0"/>
              <a:buChar char="•"/>
            </a:pPr>
            <a:r>
              <a:rPr lang="en-US" dirty="0"/>
              <a:t>Diluents (used to reconstitute dried vaccines) do not always require refrigeration. However, they should be stored in the vaccine storage unit with their corresponding vaccine.</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sz="1200" dirty="0"/>
              <a:t>Graphic by CFSPH</a:t>
            </a:r>
          </a:p>
          <a:p>
            <a:endParaRPr lang="en-US" dirty="0"/>
          </a:p>
        </p:txBody>
      </p:sp>
      <p:sp>
        <p:nvSpPr>
          <p:cNvPr id="4" name="Slide Number Placeholder 3">
            <a:extLst>
              <a:ext uri="{FF2B5EF4-FFF2-40B4-BE49-F238E27FC236}">
                <a16:creationId xmlns:a16="http://schemas.microsoft.com/office/drawing/2014/main" id="{71DDADC7-1960-F0CF-3212-E964741D4172}"/>
              </a:ext>
            </a:extLst>
          </p:cNvPr>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246247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968B-C379-4B07-18AE-34448F32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65EAB-9EA4-9FEC-CEE6-27803A9C5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16D10-45BC-B7AB-8495-CBB6F445DFCB}"/>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Vaccines must be stored in the main compartment of refrigerators or freezers. Arrange vaccines and diluents in rows with space between them so cold air can circulate. Keep vaccines and diluents with the earliest expiration dates in front so they are used first.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from Andrew Kingsbury/CFSPH</a:t>
            </a:r>
          </a:p>
        </p:txBody>
      </p:sp>
      <p:sp>
        <p:nvSpPr>
          <p:cNvPr id="4" name="Slide Number Placeholder 3">
            <a:extLst>
              <a:ext uri="{FF2B5EF4-FFF2-40B4-BE49-F238E27FC236}">
                <a16:creationId xmlns:a16="http://schemas.microsoft.com/office/drawing/2014/main" id="{D4671F17-F862-F493-26DD-9238B7C806FA}"/>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256026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2EF8-7569-4098-1A20-185868CEE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48597-AE86-1EED-B544-B3B4F7CFE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D8BCF-FA6F-F8A8-2CD7-B24A0E389F5D}"/>
              </a:ext>
            </a:extLst>
          </p:cNvPr>
          <p:cNvSpPr>
            <a:spLocks noGrp="1"/>
          </p:cNvSpPr>
          <p:nvPr>
            <p:ph type="body" idx="1"/>
          </p:nvPr>
        </p:nvSpPr>
        <p:spPr/>
        <p:txBody>
          <a:bodyPr/>
          <a:lstStyle/>
          <a:p>
            <a:r>
              <a:rPr lang="en-US" sz="1400" kern="1200" dirty="0">
                <a:solidFill>
                  <a:schemeClr val="tx1"/>
                </a:solidFill>
                <a:effectLst/>
                <a:latin typeface="Calibri" panose="020F0502020204030204" pitchFamily="34" charset="0"/>
                <a:ea typeface="+mn-ea"/>
                <a:cs typeface="Calibri" panose="020F0502020204030204" pitchFamily="34" charset="0"/>
              </a:rPr>
              <a:t>Do not store vaccines in refrigerator/freezer doors, vegetable bins, or on the top shelf. Small, dormitory-style units should not be used for long-term vaccine storage. Dry ice should not be used for vaccine storage, even temporarily.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from Danelle Bickett-Weddle, CFSPH (right)</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DFBAF46-377D-41BF-2D8C-BC5E4E458FB1}"/>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39801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Calibri" panose="020F0502020204030204" pitchFamily="34" charset="0"/>
                <a:ea typeface="+mn-ea"/>
                <a:cs typeface="Calibri" panose="020F0502020204030204" pitchFamily="34" charset="0"/>
              </a:rPr>
              <a:t>Newly installed or repaired refrigerators and freezers require time to reach temperatures required for vaccine storage. Once in use, the temperature of refrigerators and freezers should be monitored twice daily using an internal calibrated thermometer, ideally at the start and end of the workday. The date, time, and name of the person who checked/recorded the temperature should also be recorded.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Photo: Danelle </a:t>
            </a:r>
            <a:r>
              <a:rPr lang="en-US" sz="1200" kern="1200" dirty="0" err="1">
                <a:solidFill>
                  <a:schemeClr val="tx1"/>
                </a:solidFill>
                <a:effectLst/>
                <a:latin typeface="Calibri" panose="020F0502020204030204" pitchFamily="34" charset="0"/>
                <a:ea typeface="+mn-ea"/>
                <a:cs typeface="Calibri" panose="020F0502020204030204" pitchFamily="34" charset="0"/>
              </a:rPr>
              <a:t>Bickett</a:t>
            </a:r>
            <a:r>
              <a:rPr lang="en-US" sz="1200" kern="1200" dirty="0">
                <a:solidFill>
                  <a:schemeClr val="tx1"/>
                </a:solidFill>
                <a:effectLst/>
                <a:latin typeface="Calibri" panose="020F0502020204030204" pitchFamily="34" charset="0"/>
                <a:ea typeface="+mn-ea"/>
                <a:cs typeface="Calibri" panose="020F0502020204030204" pitchFamily="34" charset="0"/>
              </a:rPr>
              <a:t>-Weddle,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97267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3/29/2025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3/29/2025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3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ags" Target="../tags/tag7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ags" Target="../tags/tag8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3/29/2025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3/29/2025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3/29/2025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1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11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4.xml"/><Relationship Id="rId1" Type="http://schemas.openxmlformats.org/officeDocument/2006/relationships/tags" Target="../tags/tag12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7.xml"/><Relationship Id="rId1" Type="http://schemas.openxmlformats.org/officeDocument/2006/relationships/tags" Target="../tags/tag121.xml"/><Relationship Id="rId5" Type="http://schemas.microsoft.com/office/2007/relationships/hdphoto" Target="../media/hdphoto4.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6.xml"/><Relationship Id="rId1" Type="http://schemas.openxmlformats.org/officeDocument/2006/relationships/tags" Target="../tags/tag12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4.xml"/><Relationship Id="rId1" Type="http://schemas.openxmlformats.org/officeDocument/2006/relationships/tags" Target="../tags/tag1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7.xml"/><Relationship Id="rId1" Type="http://schemas.openxmlformats.org/officeDocument/2006/relationships/tags" Target="../tags/tag125.xml"/><Relationship Id="rId5" Type="http://schemas.microsoft.com/office/2007/relationships/hdphoto" Target="../media/hdphoto5.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6.xml"/><Relationship Id="rId1" Type="http://schemas.openxmlformats.org/officeDocument/2006/relationships/tags" Target="../tags/tag1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tags" Target="../tags/tag12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11.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6.xml"/><Relationship Id="rId1" Type="http://schemas.openxmlformats.org/officeDocument/2006/relationships/tags" Target="../tags/tag1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3.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6.xml"/><Relationship Id="rId1" Type="http://schemas.openxmlformats.org/officeDocument/2006/relationships/tags" Target="../tags/tag114.xml"/><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6.xml"/><Relationship Id="rId1" Type="http://schemas.openxmlformats.org/officeDocument/2006/relationships/tags" Target="../tags/tag11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svg"/><Relationship Id="rId2" Type="http://schemas.openxmlformats.org/officeDocument/2006/relationships/slideLayout" Target="../slideLayouts/slideLayout86.xml"/><Relationship Id="rId1" Type="http://schemas.openxmlformats.org/officeDocument/2006/relationships/tags" Target="../tags/tag11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6.xml"/><Relationship Id="rId1" Type="http://schemas.openxmlformats.org/officeDocument/2006/relationships/tags" Target="../tags/tag1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4004477" y="2092124"/>
            <a:ext cx="7330191" cy="2673752"/>
          </a:xfrm>
          <a:noFill/>
        </p:spPr>
        <p:txBody>
          <a:bodyPr>
            <a:noAutofit/>
          </a:bodyPr>
          <a:lstStyle/>
          <a:p>
            <a:r>
              <a:rPr lang="en-US" b="1" dirty="0"/>
              <a:t>Vaccine </a:t>
            </a:r>
            <a:br>
              <a:rPr lang="en-US" b="1" dirty="0"/>
            </a:br>
            <a:r>
              <a:rPr lang="en-US" b="1" dirty="0"/>
              <a:t>Cold Chain Management</a:t>
            </a:r>
          </a:p>
        </p:txBody>
      </p:sp>
      <p:grpSp>
        <p:nvGrpSpPr>
          <p:cNvPr id="2" name="Group 1" descr="Just in Time Training&#10;The Center for Food Security and Public Health&#10;Iowa State University &#10;College of Veterinary Medicine">
            <a:extLst>
              <a:ext uri="{FF2B5EF4-FFF2-40B4-BE49-F238E27FC236}">
                <a16:creationId xmlns:a16="http://schemas.microsoft.com/office/drawing/2014/main" id="{16488D9C-8593-403D-BCF9-8F74B57CC006}"/>
              </a:ext>
            </a:extLst>
          </p:cNvPr>
          <p:cNvGrpSpPr/>
          <p:nvPr/>
        </p:nvGrpSpPr>
        <p:grpSpPr>
          <a:xfrm>
            <a:off x="-1" y="0"/>
            <a:ext cx="3357798" cy="6858000"/>
            <a:chOff x="-1" y="0"/>
            <a:chExt cx="3357798" cy="685800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he logo of the Center for Food Security and Public Health">
              <a:extLst>
                <a:ext uri="{FF2B5EF4-FFF2-40B4-BE49-F238E27FC236}">
                  <a16:creationId xmlns:a16="http://schemas.microsoft.com/office/drawing/2014/main" id="{0C75F44B-C6BC-AB90-7D5A-A0EB81B348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pic>
          <p:nvPicPr>
            <p:cNvPr id="9" name="Picture 8" descr="The Just In Time training logo">
              <a:extLst>
                <a:ext uri="{FF2B5EF4-FFF2-40B4-BE49-F238E27FC236}">
                  <a16:creationId xmlns:a16="http://schemas.microsoft.com/office/drawing/2014/main" id="{B2CF6144-1DBD-545C-DA83-8F7C1697CB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2343"/>
              <a:ext cx="3357797" cy="3366656"/>
            </a:xfrm>
            <a:prstGeom prst="rect">
              <a:avLst/>
            </a:prstGeom>
          </p:spPr>
        </p:pic>
      </p:grpSp>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937A-5AC4-44D9-BDB8-9E97C6957C77}"/>
              </a:ext>
            </a:extLst>
          </p:cNvPr>
          <p:cNvSpPr>
            <a:spLocks noGrp="1"/>
          </p:cNvSpPr>
          <p:nvPr>
            <p:ph type="title"/>
          </p:nvPr>
        </p:nvSpPr>
        <p:spPr>
          <a:xfrm>
            <a:off x="838200" y="365126"/>
            <a:ext cx="10515600" cy="1179470"/>
          </a:xfrm>
        </p:spPr>
        <p:txBody>
          <a:bodyPr/>
          <a:lstStyle/>
          <a:p>
            <a:pPr algn="ctr"/>
            <a:r>
              <a:rPr lang="en-US" b="1" dirty="0"/>
              <a:t>Expiration Date Monitoring</a:t>
            </a:r>
          </a:p>
        </p:txBody>
      </p:sp>
      <p:pic>
        <p:nvPicPr>
          <p:cNvPr id="6" name="Picture 5" descr="A label showing the expiration date">
            <a:extLst>
              <a:ext uri="{FF2B5EF4-FFF2-40B4-BE49-F238E27FC236}">
                <a16:creationId xmlns:a16="http://schemas.microsoft.com/office/drawing/2014/main" id="{4F97A6CC-4FCB-2B9D-0788-87CAB788CC4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38756" y="1690687"/>
            <a:ext cx="7914488" cy="4629901"/>
          </a:xfrm>
          <a:prstGeom prst="rect">
            <a:avLst/>
          </a:prstGeom>
        </p:spPr>
      </p:pic>
      <p:sp>
        <p:nvSpPr>
          <p:cNvPr id="5" name="Arrow: Right 4">
            <a:extLst>
              <a:ext uri="{FF2B5EF4-FFF2-40B4-BE49-F238E27FC236}">
                <a16:creationId xmlns:a16="http://schemas.microsoft.com/office/drawing/2014/main" id="{25309162-8927-4F3C-9B3F-01FE981B4A59}"/>
              </a:ext>
              <a:ext uri="{C183D7F6-B498-43B3-948B-1728B52AA6E4}">
                <adec:decorative xmlns:adec="http://schemas.microsoft.com/office/drawing/2017/decorative" val="1"/>
              </a:ext>
            </a:extLst>
          </p:cNvPr>
          <p:cNvSpPr/>
          <p:nvPr/>
        </p:nvSpPr>
        <p:spPr>
          <a:xfrm>
            <a:off x="1524000" y="4283242"/>
            <a:ext cx="2005264" cy="737937"/>
          </a:xfrm>
          <a:prstGeom prst="rightArrow">
            <a:avLst/>
          </a:prstGeom>
          <a:solidFill>
            <a:srgbClr val="DB6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00289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A212-3D8F-3D94-3497-BF59223A96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A512145-F2E3-0D4D-9AFC-43FBDF78C5FA}"/>
              </a:ext>
            </a:extLst>
          </p:cNvPr>
          <p:cNvSpPr>
            <a:spLocks noGrp="1"/>
          </p:cNvSpPr>
          <p:nvPr>
            <p:ph type="title"/>
          </p:nvPr>
        </p:nvSpPr>
        <p:spPr>
          <a:xfrm>
            <a:off x="0" y="425080"/>
            <a:ext cx="12192000" cy="822960"/>
          </a:xfrm>
        </p:spPr>
        <p:txBody>
          <a:bodyPr>
            <a:normAutofit/>
          </a:bodyPr>
          <a:lstStyle/>
          <a:p>
            <a:pPr algn="ctr"/>
            <a:r>
              <a:rPr lang="en-US" b="1" dirty="0"/>
              <a:t>Transport and Packing</a:t>
            </a:r>
          </a:p>
        </p:txBody>
      </p:sp>
      <p:sp>
        <p:nvSpPr>
          <p:cNvPr id="17" name="Text Placeholder 10">
            <a:extLst>
              <a:ext uri="{FF2B5EF4-FFF2-40B4-BE49-F238E27FC236}">
                <a16:creationId xmlns:a16="http://schemas.microsoft.com/office/drawing/2014/main" id="{A0177EA8-D91C-FC4A-F658-C2E5CDA6BA70}"/>
              </a:ext>
              <a:ext uri="{C183D7F6-B498-43B3-948B-1728B52AA6E4}">
                <adec:decorative xmlns:adec="http://schemas.microsoft.com/office/drawing/2017/decorative" val="1"/>
              </a:ext>
            </a:extLst>
          </p:cNvPr>
          <p:cNvSpPr txBox="1">
            <a:spLocks/>
          </p:cNvSpPr>
          <p:nvPr/>
        </p:nvSpPr>
        <p:spPr>
          <a:xfrm>
            <a:off x="6015043" y="2953029"/>
            <a:ext cx="5601626" cy="1071305"/>
          </a:xfrm>
          <a:prstGeom prst="roundRect">
            <a:avLst>
              <a:gd name="adj" fmla="val 25463"/>
            </a:avLst>
          </a:prstGeom>
          <a:solidFill>
            <a:schemeClr val="accent1">
              <a:lumMod val="60000"/>
              <a:lumOff val="40000"/>
            </a:schemeClr>
          </a:solidFill>
        </p:spPr>
        <p:txBody>
          <a:bodyPr anchor="ct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black"/>
                </a:solidFill>
                <a:effectLst/>
                <a:uLnTx/>
                <a:uFillTx/>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2600" dirty="0"/>
              <a:t>Coolant:</a:t>
            </a:r>
            <a:r>
              <a:rPr lang="en-US" sz="2600" b="0" dirty="0"/>
              <a:t> </a:t>
            </a:r>
            <a:br>
              <a:rPr lang="en-US" sz="2600" b="0" dirty="0"/>
            </a:br>
            <a:r>
              <a:rPr lang="en-US" sz="2600" b="0" dirty="0"/>
              <a:t>gel packs/frozen water bottles</a:t>
            </a:r>
          </a:p>
        </p:txBody>
      </p:sp>
      <p:sp>
        <p:nvSpPr>
          <p:cNvPr id="18" name="Text Placeholder 10">
            <a:extLst>
              <a:ext uri="{FF2B5EF4-FFF2-40B4-BE49-F238E27FC236}">
                <a16:creationId xmlns:a16="http://schemas.microsoft.com/office/drawing/2014/main" id="{45A799AE-0402-04C4-8065-002F55691CFF}"/>
              </a:ext>
              <a:ext uri="{C183D7F6-B498-43B3-948B-1728B52AA6E4}">
                <adec:decorative xmlns:adec="http://schemas.microsoft.com/office/drawing/2017/decorative" val="1"/>
              </a:ext>
            </a:extLst>
          </p:cNvPr>
          <p:cNvSpPr txBox="1">
            <a:spLocks/>
          </p:cNvSpPr>
          <p:nvPr/>
        </p:nvSpPr>
        <p:spPr>
          <a:xfrm>
            <a:off x="6015043" y="4409363"/>
            <a:ext cx="5605272" cy="1472324"/>
          </a:xfrm>
          <a:prstGeom prst="roundRect">
            <a:avLst>
              <a:gd name="adj" fmla="val 21267"/>
            </a:avLst>
          </a:prstGeom>
          <a:solidFill>
            <a:schemeClr val="accent5">
              <a:lumMod val="20000"/>
              <a:lumOff val="80000"/>
            </a:schemeClr>
          </a:solidFill>
        </p:spPr>
        <p:txBody>
          <a:bodyPr anchor="ct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black"/>
                </a:solidFill>
                <a:effectLst/>
                <a:uLnTx/>
                <a:uFillTx/>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2600" dirty="0"/>
              <a:t>Insulating materials: </a:t>
            </a:r>
            <a:br>
              <a:rPr lang="en-US" sz="2600" b="0" dirty="0"/>
            </a:br>
            <a:r>
              <a:rPr lang="en-US" sz="2600" b="0" dirty="0"/>
              <a:t>bubble wrap, packing foam,</a:t>
            </a:r>
            <a:br>
              <a:rPr lang="en-US" sz="2600" b="0" dirty="0"/>
            </a:br>
            <a:r>
              <a:rPr lang="en-US" sz="2600" b="0" dirty="0"/>
              <a:t>or Styrofoam</a:t>
            </a:r>
          </a:p>
        </p:txBody>
      </p:sp>
      <p:sp>
        <p:nvSpPr>
          <p:cNvPr id="21" name="Text Placeholder 10">
            <a:extLst>
              <a:ext uri="{FF2B5EF4-FFF2-40B4-BE49-F238E27FC236}">
                <a16:creationId xmlns:a16="http://schemas.microsoft.com/office/drawing/2014/main" id="{F561F537-BF8A-391F-75BA-512A6D4418DC}"/>
              </a:ext>
            </a:extLst>
          </p:cNvPr>
          <p:cNvSpPr txBox="1">
            <a:spLocks/>
          </p:cNvSpPr>
          <p:nvPr/>
        </p:nvSpPr>
        <p:spPr>
          <a:xfrm>
            <a:off x="6016199" y="1496695"/>
            <a:ext cx="5600470" cy="1071305"/>
          </a:xfrm>
          <a:prstGeom prst="roundRect">
            <a:avLst>
              <a:gd name="adj" fmla="val 25463"/>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600" b="1" dirty="0">
                <a:solidFill>
                  <a:prstClr val="black"/>
                </a:solidFill>
                <a:latin typeface="Verdana" panose="020B0604030504040204" pitchFamily="34" charset="0"/>
                <a:ea typeface="Verdana" panose="020B0604030504040204" pitchFamily="34" charset="0"/>
              </a:rPr>
              <a:t>Outer</a:t>
            </a:r>
            <a:r>
              <a:rPr lang="en-US" sz="2600" b="1" dirty="0"/>
              <a:t> </a:t>
            </a:r>
            <a:r>
              <a:rPr lang="en-US" sz="2600" b="1" dirty="0">
                <a:solidFill>
                  <a:prstClr val="black"/>
                </a:solidFill>
                <a:latin typeface="Verdana" panose="020B0604030504040204" pitchFamily="34" charset="0"/>
                <a:ea typeface="Verdana" panose="020B0604030504040204" pitchFamily="34" charset="0"/>
              </a:rPr>
              <a:t>container: </a:t>
            </a:r>
            <a:br>
              <a:rPr lang="en-US" sz="2600" b="1" dirty="0">
                <a:solidFill>
                  <a:prstClr val="black"/>
                </a:solidFill>
                <a:latin typeface="Verdana" panose="020B0604030504040204" pitchFamily="34" charset="0"/>
                <a:ea typeface="Verdana" panose="020B0604030504040204" pitchFamily="34" charset="0"/>
              </a:rPr>
            </a:br>
            <a:r>
              <a:rPr lang="en-US" sz="2600" dirty="0">
                <a:solidFill>
                  <a:prstClr val="black"/>
                </a:solidFill>
                <a:latin typeface="Verdana" panose="020B0604030504040204" pitchFamily="34" charset="0"/>
                <a:ea typeface="Verdana" panose="020B0604030504040204" pitchFamily="34" charset="0"/>
              </a:rPr>
              <a:t>hard, insulated/Styrofoam</a:t>
            </a:r>
          </a:p>
        </p:txBody>
      </p:sp>
      <p:sp>
        <p:nvSpPr>
          <p:cNvPr id="15" name="Rectangle: Rounded Corners 14" descr="Transport container setup, showing the location of coolant and insulating materials">
            <a:extLst>
              <a:ext uri="{FF2B5EF4-FFF2-40B4-BE49-F238E27FC236}">
                <a16:creationId xmlns:a16="http://schemas.microsoft.com/office/drawing/2014/main" id="{27F88F9E-8B60-4EB3-68B3-880F6A768C59}"/>
              </a:ext>
              <a:ext uri="{C183D7F6-B498-43B3-948B-1728B52AA6E4}">
                <adec:decorative xmlns:adec="http://schemas.microsoft.com/office/drawing/2017/decorative" val="0"/>
              </a:ext>
            </a:extLst>
          </p:cNvPr>
          <p:cNvSpPr/>
          <p:nvPr/>
        </p:nvSpPr>
        <p:spPr>
          <a:xfrm>
            <a:off x="654377" y="1445541"/>
            <a:ext cx="4740020" cy="4740020"/>
          </a:xfrm>
          <a:prstGeom prst="roundRect">
            <a:avLst>
              <a:gd name="adj" fmla="val 10586"/>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Rounded Corners 10" descr="Transport container setup, showing the location of coolant and insulating materials">
            <a:extLst>
              <a:ext uri="{FF2B5EF4-FFF2-40B4-BE49-F238E27FC236}">
                <a16:creationId xmlns:a16="http://schemas.microsoft.com/office/drawing/2014/main" id="{97304FD3-8D88-33D0-F6A5-5DED9F17793C}"/>
              </a:ext>
              <a:ext uri="{C183D7F6-B498-43B3-948B-1728B52AA6E4}">
                <adec:decorative xmlns:adec="http://schemas.microsoft.com/office/drawing/2017/decorative" val="0"/>
              </a:ext>
            </a:extLst>
          </p:cNvPr>
          <p:cNvSpPr/>
          <p:nvPr/>
        </p:nvSpPr>
        <p:spPr>
          <a:xfrm>
            <a:off x="851878" y="1643042"/>
            <a:ext cx="4345018" cy="4345018"/>
          </a:xfrm>
          <a:prstGeom prst="roundRect">
            <a:avLst>
              <a:gd name="adj" fmla="val 10770"/>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10">
            <a:extLst>
              <a:ext uri="{FF2B5EF4-FFF2-40B4-BE49-F238E27FC236}">
                <a16:creationId xmlns:a16="http://schemas.microsoft.com/office/drawing/2014/main" id="{6BF429AB-CCB8-689E-E1F3-1AC1C8250B16}"/>
              </a:ext>
              <a:ext uri="{C183D7F6-B498-43B3-948B-1728B52AA6E4}">
                <adec:decorative xmlns:adec="http://schemas.microsoft.com/office/drawing/2017/decorative" val="1"/>
              </a:ext>
            </a:extLst>
          </p:cNvPr>
          <p:cNvSpPr txBox="1">
            <a:spLocks/>
          </p:cNvSpPr>
          <p:nvPr/>
        </p:nvSpPr>
        <p:spPr>
          <a:xfrm>
            <a:off x="1146742" y="1937906"/>
            <a:ext cx="3755292" cy="3755292"/>
          </a:xfrm>
          <a:prstGeom prst="roundRect">
            <a:avLst>
              <a:gd name="adj" fmla="val 8423"/>
            </a:avLst>
          </a:prstGeom>
          <a:pattFill prst="dashVert">
            <a:fgClr>
              <a:schemeClr val="accent5">
                <a:lumMod val="20000"/>
                <a:lumOff val="80000"/>
              </a:schemeClr>
            </a:fgClr>
            <a:bgClr>
              <a:srgbClr val="8FAADC"/>
            </a:bgClr>
          </a:patt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Text Placeholder 10">
            <a:extLst>
              <a:ext uri="{FF2B5EF4-FFF2-40B4-BE49-F238E27FC236}">
                <a16:creationId xmlns:a16="http://schemas.microsoft.com/office/drawing/2014/main" id="{C6326646-A86D-FB27-760E-31873CE74ACE}"/>
              </a:ext>
              <a:ext uri="{C183D7F6-B498-43B3-948B-1728B52AA6E4}">
                <adec:decorative xmlns:adec="http://schemas.microsoft.com/office/drawing/2017/decorative" val="1"/>
              </a:ext>
            </a:extLst>
          </p:cNvPr>
          <p:cNvSpPr txBox="1">
            <a:spLocks/>
          </p:cNvSpPr>
          <p:nvPr/>
        </p:nvSpPr>
        <p:spPr>
          <a:xfrm>
            <a:off x="1450423" y="2241587"/>
            <a:ext cx="3147928" cy="3147928"/>
          </a:xfrm>
          <a:prstGeom prst="roundRect">
            <a:avLst>
              <a:gd name="adj" fmla="val 10563"/>
            </a:avLst>
          </a:prstGeom>
          <a:solidFill>
            <a:schemeClr val="accent5">
              <a:lumMod val="20000"/>
              <a:lumOff val="80000"/>
            </a:schemeClr>
          </a:solid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 name="Text Placeholder 10">
            <a:extLst>
              <a:ext uri="{FF2B5EF4-FFF2-40B4-BE49-F238E27FC236}">
                <a16:creationId xmlns:a16="http://schemas.microsoft.com/office/drawing/2014/main" id="{67CDDBFB-B59E-BF55-A870-7CFE312C7481}"/>
              </a:ext>
              <a:ext uri="{C183D7F6-B498-43B3-948B-1728B52AA6E4}">
                <adec:decorative xmlns:adec="http://schemas.microsoft.com/office/drawing/2017/decorative" val="1"/>
              </a:ext>
            </a:extLst>
          </p:cNvPr>
          <p:cNvSpPr txBox="1">
            <a:spLocks/>
          </p:cNvSpPr>
          <p:nvPr/>
        </p:nvSpPr>
        <p:spPr>
          <a:xfrm>
            <a:off x="1872885" y="2664049"/>
            <a:ext cx="2303006" cy="2303006"/>
          </a:xfrm>
          <a:prstGeom prst="roundRect">
            <a:avLst>
              <a:gd name="adj" fmla="val 10177"/>
            </a:avLst>
          </a:prstGeom>
          <a:solidFill>
            <a:srgbClr val="F5B68B"/>
          </a:solid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8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14" name="Group 13" descr="An icon of a vaccine bottle">
            <a:extLst>
              <a:ext uri="{FF2B5EF4-FFF2-40B4-BE49-F238E27FC236}">
                <a16:creationId xmlns:a16="http://schemas.microsoft.com/office/drawing/2014/main" id="{A50C8432-F258-C330-24BB-8DCF9826CB60}"/>
              </a:ext>
            </a:extLst>
          </p:cNvPr>
          <p:cNvGrpSpPr/>
          <p:nvPr/>
        </p:nvGrpSpPr>
        <p:grpSpPr>
          <a:xfrm>
            <a:off x="3153185" y="3052116"/>
            <a:ext cx="777762" cy="1534119"/>
            <a:chOff x="2422275" y="2322749"/>
            <a:chExt cx="1006004" cy="1984321"/>
          </a:xfrm>
        </p:grpSpPr>
        <p:pic>
          <p:nvPicPr>
            <p:cNvPr id="10" name="Picture 9">
              <a:extLst>
                <a:ext uri="{FF2B5EF4-FFF2-40B4-BE49-F238E27FC236}">
                  <a16:creationId xmlns:a16="http://schemas.microsoft.com/office/drawing/2014/main" id="{F820D8BD-46C5-A71E-8EAB-3329D531E4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75" y="2322749"/>
              <a:ext cx="1006004" cy="1984321"/>
            </a:xfrm>
            <a:prstGeom prst="rect">
              <a:avLst/>
            </a:prstGeom>
          </p:spPr>
        </p:pic>
        <p:sp>
          <p:nvSpPr>
            <p:cNvPr id="13" name="Rectangle 12">
              <a:extLst>
                <a:ext uri="{FF2B5EF4-FFF2-40B4-BE49-F238E27FC236}">
                  <a16:creationId xmlns:a16="http://schemas.microsoft.com/office/drawing/2014/main" id="{83DAC512-F011-445C-BCDC-6D417B12B4D7}"/>
                </a:ext>
                <a:ext uri="{C183D7F6-B498-43B3-948B-1728B52AA6E4}">
                  <adec:decorative xmlns:adec="http://schemas.microsoft.com/office/drawing/2017/decorative" val="1"/>
                </a:ext>
              </a:extLst>
            </p:cNvPr>
            <p:cNvSpPr/>
            <p:nvPr/>
          </p:nvSpPr>
          <p:spPr>
            <a:xfrm>
              <a:off x="2879125" y="3219259"/>
              <a:ext cx="543697" cy="59898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descr="An icon of a vaccine bottle">
            <a:extLst>
              <a:ext uri="{FF2B5EF4-FFF2-40B4-BE49-F238E27FC236}">
                <a16:creationId xmlns:a16="http://schemas.microsoft.com/office/drawing/2014/main" id="{D04BBE17-5D62-C466-5D95-BFDF51F75202}"/>
              </a:ext>
            </a:extLst>
          </p:cNvPr>
          <p:cNvGrpSpPr/>
          <p:nvPr/>
        </p:nvGrpSpPr>
        <p:grpSpPr>
          <a:xfrm>
            <a:off x="2103002" y="3052116"/>
            <a:ext cx="777762" cy="1534119"/>
            <a:chOff x="2422275" y="2322749"/>
            <a:chExt cx="1006004" cy="1984321"/>
          </a:xfrm>
        </p:grpSpPr>
        <p:pic>
          <p:nvPicPr>
            <p:cNvPr id="23" name="Picture 22">
              <a:extLst>
                <a:ext uri="{FF2B5EF4-FFF2-40B4-BE49-F238E27FC236}">
                  <a16:creationId xmlns:a16="http://schemas.microsoft.com/office/drawing/2014/main" id="{EF08EB32-B05C-1581-318B-BFE0AB3D0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75" y="2322749"/>
              <a:ext cx="1006004" cy="1984321"/>
            </a:xfrm>
            <a:prstGeom prst="rect">
              <a:avLst/>
            </a:prstGeom>
          </p:spPr>
        </p:pic>
        <p:sp>
          <p:nvSpPr>
            <p:cNvPr id="24" name="Rectangle 23">
              <a:extLst>
                <a:ext uri="{FF2B5EF4-FFF2-40B4-BE49-F238E27FC236}">
                  <a16:creationId xmlns:a16="http://schemas.microsoft.com/office/drawing/2014/main" id="{9C86A970-0EA3-9A7C-B601-F583653EAD7A}"/>
                </a:ext>
                <a:ext uri="{C183D7F6-B498-43B3-948B-1728B52AA6E4}">
                  <adec:decorative xmlns:adec="http://schemas.microsoft.com/office/drawing/2017/decorative" val="1"/>
                </a:ext>
              </a:extLst>
            </p:cNvPr>
            <p:cNvSpPr/>
            <p:nvPr/>
          </p:nvSpPr>
          <p:spPr>
            <a:xfrm>
              <a:off x="2875654" y="3213423"/>
              <a:ext cx="543697" cy="598981"/>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30840898"/>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94AF-2BEA-4F2A-B5C5-05479E1D7428}"/>
              </a:ext>
            </a:extLst>
          </p:cNvPr>
          <p:cNvSpPr>
            <a:spLocks noGrp="1"/>
          </p:cNvSpPr>
          <p:nvPr>
            <p:ph type="title"/>
          </p:nvPr>
        </p:nvSpPr>
        <p:spPr/>
        <p:txBody>
          <a:bodyPr/>
          <a:lstStyle/>
          <a:p>
            <a:r>
              <a:rPr lang="en-US" b="1" dirty="0"/>
              <a:t>Packing </a:t>
            </a:r>
            <a:br>
              <a:rPr lang="en-US" b="1" dirty="0"/>
            </a:br>
            <a:r>
              <a:rPr lang="en-US" b="1" dirty="0"/>
              <a:t>Best Practices</a:t>
            </a:r>
          </a:p>
        </p:txBody>
      </p:sp>
      <p:sp>
        <p:nvSpPr>
          <p:cNvPr id="11" name="Content Placeholder 10">
            <a:extLst>
              <a:ext uri="{FF2B5EF4-FFF2-40B4-BE49-F238E27FC236}">
                <a16:creationId xmlns:a16="http://schemas.microsoft.com/office/drawing/2014/main" id="{FBF3C222-4B17-4806-85F2-A07E785E8B74}"/>
              </a:ext>
            </a:extLst>
          </p:cNvPr>
          <p:cNvSpPr>
            <a:spLocks noGrp="1"/>
          </p:cNvSpPr>
          <p:nvPr>
            <p:ph idx="1"/>
          </p:nvPr>
        </p:nvSpPr>
        <p:spPr>
          <a:xfrm>
            <a:off x="838200" y="1940011"/>
            <a:ext cx="6092952" cy="4236952"/>
          </a:xfrm>
        </p:spPr>
        <p:txBody>
          <a:bodyPr/>
          <a:lstStyle/>
          <a:p>
            <a:pPr>
              <a:spcAft>
                <a:spcPts val="600"/>
              </a:spcAft>
            </a:pPr>
            <a:r>
              <a:rPr lang="en-US" b="1" dirty="0"/>
              <a:t>Do not use </a:t>
            </a:r>
            <a:r>
              <a:rPr lang="en-US" dirty="0"/>
              <a:t>soft-sided, collapsible coolers</a:t>
            </a:r>
          </a:p>
          <a:p>
            <a:pPr>
              <a:spcAft>
                <a:spcPts val="600"/>
              </a:spcAft>
            </a:pPr>
            <a:r>
              <a:rPr lang="en-US" b="1" dirty="0"/>
              <a:t>Do not re-use </a:t>
            </a:r>
            <a:r>
              <a:rPr lang="en-US" dirty="0"/>
              <a:t>frozen gel packs or coolant packs from the original vaccine shipment</a:t>
            </a:r>
          </a:p>
          <a:p>
            <a:pPr>
              <a:spcAft>
                <a:spcPts val="600"/>
              </a:spcAft>
            </a:pPr>
            <a:r>
              <a:rPr lang="en-US" b="1" dirty="0"/>
              <a:t>Do not use </a:t>
            </a:r>
            <a:r>
              <a:rPr lang="en-US" dirty="0"/>
              <a:t>loose or bagged ice for cooling</a:t>
            </a:r>
          </a:p>
          <a:p>
            <a:pPr>
              <a:spcAft>
                <a:spcPts val="600"/>
              </a:spcAft>
            </a:pPr>
            <a:r>
              <a:rPr lang="en-US" b="1" dirty="0"/>
              <a:t>Do not </a:t>
            </a:r>
            <a:r>
              <a:rPr lang="en-US" dirty="0"/>
              <a:t>transport opened vials </a:t>
            </a:r>
          </a:p>
        </p:txBody>
      </p:sp>
      <p:pic>
        <p:nvPicPr>
          <p:cNvPr id="16" name="Picture 15" descr="A styrofoam box with vaccine, coolant gel packs and insulating materials">
            <a:extLst>
              <a:ext uri="{FF2B5EF4-FFF2-40B4-BE49-F238E27FC236}">
                <a16:creationId xmlns:a16="http://schemas.microsoft.com/office/drawing/2014/main" id="{BFD1D68C-580F-3B86-9228-32F5E40549A1}"/>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tretch>
            <a:fillRect/>
          </a:stretch>
        </p:blipFill>
        <p:spPr>
          <a:xfrm rot="16200000">
            <a:off x="6477000" y="1143000"/>
            <a:ext cx="6858000" cy="4572000"/>
          </a:xfrm>
          <a:prstGeom prst="rect">
            <a:avLst/>
          </a:prstGeom>
        </p:spPr>
      </p:pic>
    </p:spTree>
    <p:custDataLst>
      <p:tags r:id="rId1"/>
    </p:custDataLst>
    <p:extLst>
      <p:ext uri="{BB962C8B-B14F-4D97-AF65-F5344CB8AC3E}">
        <p14:creationId xmlns:p14="http://schemas.microsoft.com/office/powerpoint/2010/main" val="28576472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A13452-B073-4478-A886-767700008436}"/>
              </a:ext>
            </a:extLst>
          </p:cNvPr>
          <p:cNvSpPr>
            <a:spLocks noGrp="1"/>
          </p:cNvSpPr>
          <p:nvPr>
            <p:ph type="title"/>
          </p:nvPr>
        </p:nvSpPr>
        <p:spPr/>
        <p:txBody>
          <a:bodyPr>
            <a:normAutofit/>
          </a:bodyPr>
          <a:lstStyle/>
          <a:p>
            <a:pPr algn="ctr"/>
            <a:r>
              <a:rPr lang="en-US" sz="4000" b="1" dirty="0"/>
              <a:t>Transport Monitoring: </a:t>
            </a:r>
            <a:br>
              <a:rPr lang="en-US" sz="4000" b="1" dirty="0"/>
            </a:br>
            <a:r>
              <a:rPr lang="en-US" sz="4000" b="1" dirty="0"/>
              <a:t>Digital Thermometer</a:t>
            </a:r>
          </a:p>
        </p:txBody>
      </p:sp>
      <p:sp>
        <p:nvSpPr>
          <p:cNvPr id="5" name="Content Placeholder 4">
            <a:extLst>
              <a:ext uri="{FF2B5EF4-FFF2-40B4-BE49-F238E27FC236}">
                <a16:creationId xmlns:a16="http://schemas.microsoft.com/office/drawing/2014/main" id="{ADAA66D9-8701-40AF-B140-40C694ED3855}"/>
              </a:ext>
            </a:extLst>
          </p:cNvPr>
          <p:cNvSpPr>
            <a:spLocks noGrp="1"/>
          </p:cNvSpPr>
          <p:nvPr>
            <p:ph idx="1"/>
          </p:nvPr>
        </p:nvSpPr>
        <p:spPr>
          <a:xfrm>
            <a:off x="838199" y="1969652"/>
            <a:ext cx="6526427" cy="4255319"/>
          </a:xfrm>
        </p:spPr>
        <p:txBody>
          <a:bodyPr>
            <a:normAutofit/>
          </a:bodyPr>
          <a:lstStyle/>
          <a:p>
            <a:pPr lvl="1">
              <a:spcAft>
                <a:spcPts val="1200"/>
              </a:spcAft>
            </a:pPr>
            <a:r>
              <a:rPr lang="en-US" sz="3200" dirty="0"/>
              <a:t>Digital data logger</a:t>
            </a:r>
          </a:p>
          <a:p>
            <a:pPr lvl="1">
              <a:spcAft>
                <a:spcPts val="1200"/>
              </a:spcAft>
            </a:pPr>
            <a:r>
              <a:rPr lang="en-US" sz="3200" dirty="0"/>
              <a:t>Buffered probe</a:t>
            </a:r>
          </a:p>
          <a:p>
            <a:pPr lvl="1">
              <a:spcAft>
                <a:spcPts val="1200"/>
              </a:spcAft>
            </a:pPr>
            <a:r>
              <a:rPr lang="en-US" sz="3200" dirty="0"/>
              <a:t>Placed inside transport package</a:t>
            </a:r>
          </a:p>
          <a:p>
            <a:pPr lvl="1">
              <a:spcAft>
                <a:spcPts val="1200"/>
              </a:spcAft>
            </a:pPr>
            <a:r>
              <a:rPr lang="en-US" sz="3200" dirty="0"/>
              <a:t>Records temperature minimum and maximum</a:t>
            </a:r>
          </a:p>
        </p:txBody>
      </p:sp>
      <p:pic>
        <p:nvPicPr>
          <p:cNvPr id="6" name="Content Placeholder 4" descr="An example of a digital thermometer">
            <a:extLst>
              <a:ext uri="{FF2B5EF4-FFF2-40B4-BE49-F238E27FC236}">
                <a16:creationId xmlns:a16="http://schemas.microsoft.com/office/drawing/2014/main" id="{1FF58119-CA6D-4B07-94C1-E65FAFDF4C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4249" y="1873634"/>
            <a:ext cx="2174790" cy="4255319"/>
          </a:xfrm>
          <a:prstGeom prst="rect">
            <a:avLst/>
          </a:prstGeom>
        </p:spPr>
      </p:pic>
    </p:spTree>
    <p:custDataLst>
      <p:tags r:id="rId1"/>
    </p:custDataLst>
    <p:extLst>
      <p:ext uri="{BB962C8B-B14F-4D97-AF65-F5344CB8AC3E}">
        <p14:creationId xmlns:p14="http://schemas.microsoft.com/office/powerpoint/2010/main" val="1201599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0C23-0C28-4A5D-B595-D3557145CA76}"/>
              </a:ext>
            </a:extLst>
          </p:cNvPr>
          <p:cNvSpPr>
            <a:spLocks noGrp="1"/>
          </p:cNvSpPr>
          <p:nvPr>
            <p:ph type="title"/>
          </p:nvPr>
        </p:nvSpPr>
        <p:spPr/>
        <p:txBody>
          <a:bodyPr>
            <a:normAutofit/>
          </a:bodyPr>
          <a:lstStyle/>
          <a:p>
            <a:pPr algn="ctr"/>
            <a:r>
              <a:rPr lang="en-US" sz="4000" b="1" dirty="0"/>
              <a:t>Transport Monitoring: </a:t>
            </a:r>
            <a:br>
              <a:rPr lang="en-US" sz="4000" b="1" dirty="0"/>
            </a:br>
            <a:r>
              <a:rPr lang="en-US" sz="4000" b="1" dirty="0"/>
              <a:t>Cold Chain Monitors</a:t>
            </a:r>
            <a:endParaRPr lang="en-US" sz="4000" dirty="0"/>
          </a:p>
        </p:txBody>
      </p:sp>
      <p:sp>
        <p:nvSpPr>
          <p:cNvPr id="9" name="Text Placeholder 8">
            <a:extLst>
              <a:ext uri="{FF2B5EF4-FFF2-40B4-BE49-F238E27FC236}">
                <a16:creationId xmlns:a16="http://schemas.microsoft.com/office/drawing/2014/main" id="{DC34CE20-22AF-4219-9DAF-03872B67C176}"/>
              </a:ext>
            </a:extLst>
          </p:cNvPr>
          <p:cNvSpPr>
            <a:spLocks noGrp="1"/>
          </p:cNvSpPr>
          <p:nvPr>
            <p:ph type="body" idx="1"/>
          </p:nvPr>
        </p:nvSpPr>
        <p:spPr/>
        <p:txBody>
          <a:bodyPr>
            <a:normAutofit/>
          </a:bodyPr>
          <a:lstStyle/>
          <a:p>
            <a:r>
              <a:rPr lang="en-US" sz="3200" i="1" dirty="0"/>
              <a:t>Heat Indicator</a:t>
            </a:r>
          </a:p>
        </p:txBody>
      </p:sp>
      <p:sp>
        <p:nvSpPr>
          <p:cNvPr id="10" name="Content Placeholder 9">
            <a:extLst>
              <a:ext uri="{FF2B5EF4-FFF2-40B4-BE49-F238E27FC236}">
                <a16:creationId xmlns:a16="http://schemas.microsoft.com/office/drawing/2014/main" id="{7DB9EC6D-F857-48F0-B6A9-308D88C79B6F}"/>
              </a:ext>
            </a:extLst>
          </p:cNvPr>
          <p:cNvSpPr>
            <a:spLocks noGrp="1"/>
          </p:cNvSpPr>
          <p:nvPr>
            <p:ph sz="half" idx="2"/>
          </p:nvPr>
        </p:nvSpPr>
        <p:spPr>
          <a:xfrm>
            <a:off x="839788" y="2505075"/>
            <a:ext cx="4357854" cy="3684588"/>
          </a:xfrm>
        </p:spPr>
        <p:txBody>
          <a:bodyPr/>
          <a:lstStyle/>
          <a:p>
            <a:r>
              <a:rPr lang="en-US" dirty="0"/>
              <a:t>For single use </a:t>
            </a:r>
          </a:p>
          <a:p>
            <a:r>
              <a:rPr lang="en-US" dirty="0"/>
              <a:t>Indicates if a certain temperature has been  exceeded and for how long</a:t>
            </a:r>
          </a:p>
          <a:p>
            <a:r>
              <a:rPr lang="en-US" dirty="0"/>
              <a:t>Needs preconditioning</a:t>
            </a:r>
          </a:p>
          <a:p>
            <a:pPr marL="0" indent="0">
              <a:buNone/>
            </a:pPr>
            <a:endParaRPr lang="en-US" dirty="0"/>
          </a:p>
        </p:txBody>
      </p:sp>
      <p:sp>
        <p:nvSpPr>
          <p:cNvPr id="11" name="Text Placeholder 10">
            <a:extLst>
              <a:ext uri="{FF2B5EF4-FFF2-40B4-BE49-F238E27FC236}">
                <a16:creationId xmlns:a16="http://schemas.microsoft.com/office/drawing/2014/main" id="{F18B3AEE-B5F8-4D67-A1D1-A26E718E51D4}"/>
              </a:ext>
            </a:extLst>
          </p:cNvPr>
          <p:cNvSpPr>
            <a:spLocks noGrp="1"/>
          </p:cNvSpPr>
          <p:nvPr>
            <p:ph type="body" sz="quarter" idx="3"/>
          </p:nvPr>
        </p:nvSpPr>
        <p:spPr/>
        <p:txBody>
          <a:bodyPr>
            <a:normAutofit/>
          </a:bodyPr>
          <a:lstStyle/>
          <a:p>
            <a:r>
              <a:rPr lang="en-US" sz="3200" i="1" dirty="0"/>
              <a:t>Freeze Indicator</a:t>
            </a:r>
          </a:p>
        </p:txBody>
      </p:sp>
      <p:sp>
        <p:nvSpPr>
          <p:cNvPr id="12" name="Content Placeholder 11">
            <a:extLst>
              <a:ext uri="{FF2B5EF4-FFF2-40B4-BE49-F238E27FC236}">
                <a16:creationId xmlns:a16="http://schemas.microsoft.com/office/drawing/2014/main" id="{027F6E98-41EC-47DC-899C-A5801B58CE1C}"/>
              </a:ext>
            </a:extLst>
          </p:cNvPr>
          <p:cNvSpPr>
            <a:spLocks noGrp="1"/>
          </p:cNvSpPr>
          <p:nvPr>
            <p:ph sz="quarter" idx="4"/>
          </p:nvPr>
        </p:nvSpPr>
        <p:spPr/>
        <p:txBody>
          <a:bodyPr/>
          <a:lstStyle/>
          <a:p>
            <a:r>
              <a:rPr lang="en-US" dirty="0"/>
              <a:t>For single use</a:t>
            </a:r>
          </a:p>
          <a:p>
            <a:r>
              <a:rPr lang="en-US" dirty="0"/>
              <a:t>Indicates if temperature drops below 32°F </a:t>
            </a:r>
          </a:p>
          <a:p>
            <a:r>
              <a:rPr lang="en-US" dirty="0"/>
              <a:t>Does not indicate length of time that package contents were frozen</a:t>
            </a:r>
          </a:p>
        </p:txBody>
      </p:sp>
    </p:spTree>
    <p:custDataLst>
      <p:tags r:id="rId1"/>
    </p:custDataLst>
    <p:extLst>
      <p:ext uri="{BB962C8B-B14F-4D97-AF65-F5344CB8AC3E}">
        <p14:creationId xmlns:p14="http://schemas.microsoft.com/office/powerpoint/2010/main" val="3337495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8E015-3514-49C2-92B0-CD710C6C27B0}"/>
              </a:ext>
            </a:extLst>
          </p:cNvPr>
          <p:cNvSpPr>
            <a:spLocks noGrp="1"/>
          </p:cNvSpPr>
          <p:nvPr>
            <p:ph type="title"/>
          </p:nvPr>
        </p:nvSpPr>
        <p:spPr>
          <a:xfrm>
            <a:off x="7946136" y="493776"/>
            <a:ext cx="4501896" cy="1325563"/>
          </a:xfrm>
        </p:spPr>
        <p:txBody>
          <a:bodyPr>
            <a:normAutofit/>
          </a:bodyPr>
          <a:lstStyle/>
          <a:p>
            <a:pPr algn="ctr"/>
            <a:r>
              <a:rPr lang="en-US" sz="4000" b="1" dirty="0"/>
              <a:t>Vaccine </a:t>
            </a:r>
            <a:br>
              <a:rPr lang="en-US" sz="4000" b="1" dirty="0"/>
            </a:br>
            <a:r>
              <a:rPr lang="en-US" sz="4000" b="1" dirty="0"/>
              <a:t>Unpacking</a:t>
            </a:r>
          </a:p>
        </p:txBody>
      </p:sp>
      <p:sp>
        <p:nvSpPr>
          <p:cNvPr id="5" name="Rectangle 4" descr="Check cold chain monitor&#10;">
            <a:extLst>
              <a:ext uri="{FF2B5EF4-FFF2-40B4-BE49-F238E27FC236}">
                <a16:creationId xmlns:a16="http://schemas.microsoft.com/office/drawing/2014/main" id="{BA603B20-FABC-4784-DF18-9D6A41C45F4C}"/>
              </a:ext>
            </a:extLst>
          </p:cNvPr>
          <p:cNvSpPr/>
          <p:nvPr/>
        </p:nvSpPr>
        <p:spPr>
          <a:xfrm>
            <a:off x="644652" y="584581"/>
            <a:ext cx="9381744" cy="5779643"/>
          </a:xfrm>
          <a:prstGeom prst="rect">
            <a:avLst/>
          </a:prstGeom>
          <a:noFill/>
        </p:spPr>
        <p:txBody>
          <a:bodyPr/>
          <a:lstStyle/>
          <a:p>
            <a:endParaRPr lang="en-US"/>
          </a:p>
        </p:txBody>
      </p:sp>
      <p:sp>
        <p:nvSpPr>
          <p:cNvPr id="6" name="Freeform: Shape 5" descr="Check cold chain monitor&#10;">
            <a:extLst>
              <a:ext uri="{FF2B5EF4-FFF2-40B4-BE49-F238E27FC236}">
                <a16:creationId xmlns:a16="http://schemas.microsoft.com/office/drawing/2014/main" id="{CEF9D4B0-3403-49CB-54AB-F3CAC2A80CAD}"/>
              </a:ext>
            </a:extLst>
          </p:cNvPr>
          <p:cNvSpPr/>
          <p:nvPr/>
        </p:nvSpPr>
        <p:spPr>
          <a:xfrm>
            <a:off x="644652" y="584581"/>
            <a:ext cx="7505395" cy="1271521"/>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682" tIns="128682" rIns="1533714" bIns="128682" numCol="1" spcCol="1270" anchor="ctr" anchorCtr="0">
            <a:noAutofit/>
          </a:bodyPr>
          <a:lstStyle/>
          <a:p>
            <a:pPr marL="274320" lvl="0" indent="0" algn="l" defTabSz="1066800">
              <a:lnSpc>
                <a:spcPct val="90000"/>
              </a:lnSpc>
              <a:spcBef>
                <a:spcPct val="0"/>
              </a:spcBef>
              <a:spcAft>
                <a:spcPct val="35000"/>
              </a:spcAft>
              <a:buNone/>
            </a:pPr>
            <a:r>
              <a:rPr lang="en-US" sz="2400" kern="1200" dirty="0">
                <a:solidFill>
                  <a:schemeClr val="tx1"/>
                </a:solidFill>
                <a:latin typeface="Verdana" panose="020B0604030504040204" pitchFamily="34" charset="0"/>
                <a:ea typeface="Verdana" panose="020B0604030504040204" pitchFamily="34" charset="0"/>
              </a:rPr>
              <a:t>Check cold chain monitor</a:t>
            </a:r>
          </a:p>
        </p:txBody>
      </p:sp>
      <p:sp>
        <p:nvSpPr>
          <p:cNvPr id="7" name="Freeform: Shape 6" descr="Contact USDA officials if a temperature failure occurred&#10;">
            <a:extLst>
              <a:ext uri="{FF2B5EF4-FFF2-40B4-BE49-F238E27FC236}">
                <a16:creationId xmlns:a16="http://schemas.microsoft.com/office/drawing/2014/main" id="{D18E51CA-6E5F-455A-2AFA-C3CC0FFE61C5}"/>
              </a:ext>
            </a:extLst>
          </p:cNvPr>
          <p:cNvSpPr/>
          <p:nvPr/>
        </p:nvSpPr>
        <p:spPr>
          <a:xfrm>
            <a:off x="1273228" y="2087288"/>
            <a:ext cx="7505395" cy="1271521"/>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682" tIns="128682" rIns="1583748" bIns="128682" numCol="1" spcCol="1270" anchor="ctr" anchorCtr="0">
            <a:noAutofit/>
          </a:bodyPr>
          <a:lstStyle/>
          <a:p>
            <a:pPr marL="274320" lvl="0" indent="0" algn="l" defTabSz="1066800">
              <a:lnSpc>
                <a:spcPct val="90000"/>
              </a:lnSpc>
              <a:spcBef>
                <a:spcPct val="0"/>
              </a:spcBef>
              <a:spcAft>
                <a:spcPct val="35000"/>
              </a:spcAft>
              <a:buNone/>
            </a:pPr>
            <a: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t>Contact USDA officials if a temperature failure occurred</a:t>
            </a:r>
            <a:endParaRPr lang="en-US" sz="2400" kern="1200" dirty="0">
              <a:solidFill>
                <a:schemeClr val="tx1"/>
              </a:solidFill>
              <a:latin typeface="Verdana" panose="020B0604030504040204" pitchFamily="34" charset="0"/>
              <a:ea typeface="Verdana" panose="020B0604030504040204" pitchFamily="34" charset="0"/>
            </a:endParaRPr>
          </a:p>
        </p:txBody>
      </p:sp>
      <p:sp>
        <p:nvSpPr>
          <p:cNvPr id="8" name="Freeform: Shape 7" descr="Label vaccines DO NOT USE, &#10;store at appropriate temperature, wait for guidance&#10;">
            <a:extLst>
              <a:ext uri="{FF2B5EF4-FFF2-40B4-BE49-F238E27FC236}">
                <a16:creationId xmlns:a16="http://schemas.microsoft.com/office/drawing/2014/main" id="{FC6A3E1C-2EF7-8645-A44C-D2999BE5387E}"/>
              </a:ext>
            </a:extLst>
          </p:cNvPr>
          <p:cNvSpPr/>
          <p:nvPr/>
        </p:nvSpPr>
        <p:spPr>
          <a:xfrm>
            <a:off x="1892423" y="3589995"/>
            <a:ext cx="7505395" cy="1271521"/>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682" tIns="128682" rIns="1574366" bIns="128682" numCol="1" spcCol="1270" anchor="ctr" anchorCtr="0">
            <a:noAutofit/>
          </a:bodyPr>
          <a:lstStyle/>
          <a:p>
            <a:pPr marL="274320" lvl="0" indent="0" algn="l" defTabSz="1066800">
              <a:lnSpc>
                <a:spcPct val="90000"/>
              </a:lnSpc>
              <a:spcBef>
                <a:spcPct val="0"/>
              </a:spcBef>
              <a:spcAft>
                <a:spcPct val="35000"/>
              </a:spcAft>
              <a:buNone/>
            </a:pPr>
            <a: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t>Label vaccines DO NOT USE, </a:t>
            </a:r>
            <a:b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br>
            <a: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t>store at appropriate temperature, wait for guidance</a:t>
            </a:r>
            <a:endParaRPr lang="en-US" sz="2400" kern="1200" dirty="0">
              <a:solidFill>
                <a:schemeClr val="tx1"/>
              </a:solidFill>
              <a:latin typeface="Verdana" panose="020B0604030504040204" pitchFamily="34" charset="0"/>
              <a:ea typeface="Verdana" panose="020B0604030504040204" pitchFamily="34" charset="0"/>
            </a:endParaRPr>
          </a:p>
        </p:txBody>
      </p:sp>
      <p:sp>
        <p:nvSpPr>
          <p:cNvPr id="9" name="Freeform: Shape 8" descr="DO NOT immediately discard vaccines;&#10;they may be in short supply&#10;">
            <a:extLst>
              <a:ext uri="{FF2B5EF4-FFF2-40B4-BE49-F238E27FC236}">
                <a16:creationId xmlns:a16="http://schemas.microsoft.com/office/drawing/2014/main" id="{E194E832-C75F-E6C9-BFAB-39DBE1A1C659}"/>
              </a:ext>
            </a:extLst>
          </p:cNvPr>
          <p:cNvSpPr/>
          <p:nvPr/>
        </p:nvSpPr>
        <p:spPr>
          <a:xfrm>
            <a:off x="2446641" y="5092702"/>
            <a:ext cx="7740395" cy="1271521"/>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682" tIns="128682" rIns="914400" bIns="128682" numCol="1" spcCol="1270" anchor="ctr" anchorCtr="0">
            <a:noAutofit/>
          </a:bodyPr>
          <a:lstStyle/>
          <a:p>
            <a:pPr marL="274320" lvl="0" indent="0" algn="l" defTabSz="1066800">
              <a:lnSpc>
                <a:spcPct val="90000"/>
              </a:lnSpc>
              <a:spcBef>
                <a:spcPct val="0"/>
              </a:spcBef>
              <a:spcAft>
                <a:spcPct val="35000"/>
              </a:spcAft>
              <a:buNone/>
            </a:pPr>
            <a: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t>DO NOT immediately discard vaccines;</a:t>
            </a:r>
            <a:b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br>
            <a:r>
              <a:rPr lang="en-US" sz="2400" kern="1200" dirty="0">
                <a:solidFill>
                  <a:schemeClr val="tx1"/>
                </a:solidFill>
                <a:latin typeface="Verdana" panose="020B0604030504040204" pitchFamily="34" charset="0"/>
                <a:ea typeface="Verdana" panose="020B0604030504040204" pitchFamily="34" charset="0"/>
                <a:cs typeface="Calibri" panose="020F0502020204030204" pitchFamily="34" charset="0"/>
              </a:rPr>
              <a:t>they may be in short supply</a:t>
            </a:r>
            <a:endParaRPr lang="en-US" sz="2400" kern="1200" dirty="0">
              <a:solidFill>
                <a:schemeClr val="tx1"/>
              </a:solidFill>
              <a:latin typeface="Verdana" panose="020B0604030504040204" pitchFamily="34" charset="0"/>
              <a:ea typeface="Verdana" panose="020B0604030504040204" pitchFamily="34" charset="0"/>
            </a:endParaRPr>
          </a:p>
        </p:txBody>
      </p:sp>
      <p:sp>
        <p:nvSpPr>
          <p:cNvPr id="10" name="Freeform: Shape 9">
            <a:extLst>
              <a:ext uri="{FF2B5EF4-FFF2-40B4-BE49-F238E27FC236}">
                <a16:creationId xmlns:a16="http://schemas.microsoft.com/office/drawing/2014/main" id="{CCB05D92-EED8-2D76-71A3-92B3C31C5675}"/>
              </a:ext>
              <a:ext uri="{C183D7F6-B498-43B3-948B-1728B52AA6E4}">
                <adec:decorative xmlns:adec="http://schemas.microsoft.com/office/drawing/2017/decorative" val="1"/>
              </a:ext>
            </a:extLst>
          </p:cNvPr>
          <p:cNvSpPr/>
          <p:nvPr/>
        </p:nvSpPr>
        <p:spPr>
          <a:xfrm>
            <a:off x="7323558" y="1558450"/>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1" name="Freeform: Shape 10">
            <a:extLst>
              <a:ext uri="{FF2B5EF4-FFF2-40B4-BE49-F238E27FC236}">
                <a16:creationId xmlns:a16="http://schemas.microsoft.com/office/drawing/2014/main" id="{BF57BFCA-5336-D73E-38CB-C59A2F1E5F49}"/>
              </a:ext>
              <a:ext uri="{C183D7F6-B498-43B3-948B-1728B52AA6E4}">
                <adec:decorative xmlns:adec="http://schemas.microsoft.com/office/drawing/2017/decorative" val="1"/>
              </a:ext>
            </a:extLst>
          </p:cNvPr>
          <p:cNvSpPr/>
          <p:nvPr/>
        </p:nvSpPr>
        <p:spPr>
          <a:xfrm>
            <a:off x="7952135" y="3061158"/>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2" name="Freeform: Shape 11">
            <a:extLst>
              <a:ext uri="{FF2B5EF4-FFF2-40B4-BE49-F238E27FC236}">
                <a16:creationId xmlns:a16="http://schemas.microsoft.com/office/drawing/2014/main" id="{818A7DD2-1ED3-7B81-00AF-082541DA1CFE}"/>
              </a:ext>
              <a:ext uri="{C183D7F6-B498-43B3-948B-1728B52AA6E4}">
                <adec:decorative xmlns:adec="http://schemas.microsoft.com/office/drawing/2017/decorative" val="1"/>
              </a:ext>
            </a:extLst>
          </p:cNvPr>
          <p:cNvSpPr/>
          <p:nvPr/>
        </p:nvSpPr>
        <p:spPr>
          <a:xfrm>
            <a:off x="8571330" y="4563865"/>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Tree>
    <p:custDataLst>
      <p:tags r:id="rId1"/>
    </p:custDataLst>
    <p:extLst>
      <p:ext uri="{BB962C8B-B14F-4D97-AF65-F5344CB8AC3E}">
        <p14:creationId xmlns:p14="http://schemas.microsoft.com/office/powerpoint/2010/main" val="6380023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3732-95EC-4810-BFFF-4C546F64FBED}"/>
              </a:ext>
            </a:extLst>
          </p:cNvPr>
          <p:cNvSpPr>
            <a:spLocks noGrp="1"/>
          </p:cNvSpPr>
          <p:nvPr>
            <p:ph type="title"/>
          </p:nvPr>
        </p:nvSpPr>
        <p:spPr/>
        <p:txBody>
          <a:bodyPr>
            <a:normAutofit/>
          </a:bodyPr>
          <a:lstStyle/>
          <a:p>
            <a:pPr algn="ctr"/>
            <a:r>
              <a:rPr lang="en-US" b="1" dirty="0"/>
              <a:t>Contingency Planning</a:t>
            </a:r>
          </a:p>
        </p:txBody>
      </p:sp>
      <p:sp>
        <p:nvSpPr>
          <p:cNvPr id="3" name="Content Placeholder 2">
            <a:extLst>
              <a:ext uri="{FF2B5EF4-FFF2-40B4-BE49-F238E27FC236}">
                <a16:creationId xmlns:a16="http://schemas.microsoft.com/office/drawing/2014/main" id="{C22A0BA5-C371-4423-A224-C7A6FB9E8156}"/>
              </a:ext>
            </a:extLst>
          </p:cNvPr>
          <p:cNvSpPr>
            <a:spLocks noGrp="1"/>
          </p:cNvSpPr>
          <p:nvPr>
            <p:ph idx="1"/>
          </p:nvPr>
        </p:nvSpPr>
        <p:spPr>
          <a:xfrm>
            <a:off x="838200" y="1690688"/>
            <a:ext cx="6403848" cy="4679473"/>
          </a:xfrm>
        </p:spPr>
        <p:txBody>
          <a:bodyPr/>
          <a:lstStyle/>
          <a:p>
            <a:r>
              <a:rPr lang="en-US" b="1" dirty="0"/>
              <a:t>Power supply</a:t>
            </a:r>
          </a:p>
          <a:p>
            <a:pPr lvl="1"/>
            <a:r>
              <a:rPr lang="en-US" dirty="0"/>
              <a:t>Do not use outlets that are switched or can be tripped</a:t>
            </a:r>
          </a:p>
          <a:p>
            <a:pPr lvl="1"/>
            <a:r>
              <a:rPr lang="en-US" dirty="0"/>
              <a:t>Use properly sized generator if other power sources not available</a:t>
            </a:r>
          </a:p>
          <a:p>
            <a:pPr>
              <a:spcBef>
                <a:spcPts val="1200"/>
              </a:spcBef>
            </a:pPr>
            <a:r>
              <a:rPr lang="en-US" b="1" dirty="0"/>
              <a:t>Personal safety</a:t>
            </a:r>
          </a:p>
          <a:p>
            <a:pPr lvl="1"/>
            <a:r>
              <a:rPr lang="en-US" dirty="0"/>
              <a:t>Needlesticks can lead to illness, infection, or tissue damage</a:t>
            </a:r>
          </a:p>
          <a:p>
            <a:pPr lvl="1"/>
            <a:r>
              <a:rPr lang="en-US" dirty="0"/>
              <a:t>Seek medical attention if needed</a:t>
            </a:r>
          </a:p>
        </p:txBody>
      </p:sp>
      <p:pic>
        <p:nvPicPr>
          <p:cNvPr id="5" name="Picture 4" descr="A warning sign on an electrical outlet to keep power on">
            <a:extLst>
              <a:ext uri="{FF2B5EF4-FFF2-40B4-BE49-F238E27FC236}">
                <a16:creationId xmlns:a16="http://schemas.microsoft.com/office/drawing/2014/main" id="{3FEE1084-497F-4388-AFEC-A62C255A59B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7284774" y="2065993"/>
            <a:ext cx="4580255" cy="3829645"/>
          </a:xfrm>
          <a:prstGeom prst="rect">
            <a:avLst/>
          </a:prstGeom>
        </p:spPr>
      </p:pic>
    </p:spTree>
    <p:custDataLst>
      <p:tags r:id="rId1"/>
    </p:custDataLst>
    <p:extLst>
      <p:ext uri="{BB962C8B-B14F-4D97-AF65-F5344CB8AC3E}">
        <p14:creationId xmlns:p14="http://schemas.microsoft.com/office/powerpoint/2010/main" val="24249732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p:txBody>
          <a:bodyPr/>
          <a:lstStyle/>
          <a:p>
            <a:pPr algn="ctr"/>
            <a:r>
              <a:rPr lang="en-US" b="1" dirty="0"/>
              <a:t>Key Points</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1"/>
          </p:nvPr>
        </p:nvSpPr>
        <p:spPr>
          <a:xfrm>
            <a:off x="838200" y="1825625"/>
            <a:ext cx="10116312" cy="4351338"/>
          </a:xfrm>
        </p:spPr>
        <p:txBody>
          <a:bodyPr/>
          <a:lstStyle/>
          <a:p>
            <a:pPr lvl="0">
              <a:spcBef>
                <a:spcPts val="1200"/>
              </a:spcBef>
              <a:spcAft>
                <a:spcPts val="1200"/>
              </a:spcAft>
            </a:pPr>
            <a:r>
              <a:rPr lang="en-US" dirty="0"/>
              <a:t>Manufacturers, distributors, and animal health personnel all play a role in maintaining the vaccine cold chain</a:t>
            </a:r>
          </a:p>
          <a:p>
            <a:pPr lvl="0">
              <a:spcBef>
                <a:spcPts val="1200"/>
              </a:spcBef>
              <a:spcAft>
                <a:spcPts val="1200"/>
              </a:spcAft>
            </a:pPr>
            <a:r>
              <a:rPr lang="en-US" dirty="0"/>
              <a:t>Always check the vaccine label to determine temperature requirements</a:t>
            </a:r>
          </a:p>
          <a:p>
            <a:pPr lvl="0">
              <a:spcBef>
                <a:spcPts val="1200"/>
              </a:spcBef>
              <a:spcAft>
                <a:spcPts val="1200"/>
              </a:spcAft>
            </a:pPr>
            <a:r>
              <a:rPr lang="en-US" dirty="0"/>
              <a:t>If a temperature failure occurs, consult animal health officials before discarding vaccines </a:t>
            </a:r>
          </a:p>
          <a:p>
            <a:pPr marL="291179" indent="-291179">
              <a:spcAft>
                <a:spcPts val="408"/>
              </a:spcAft>
              <a:buClr>
                <a:srgbClr val="E97243"/>
              </a:buClr>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t>For More Information</a:t>
            </a:r>
            <a:endParaRPr lang="en-US" sz="4000" b="1" dirty="0">
              <a:latin typeface="Verdana" panose="020B0604030504040204" pitchFamily="34" charset="0"/>
              <a:ea typeface="Verdana" panose="020B060403050404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pic>
        <p:nvPicPr>
          <p:cNvPr id="20" name="Picture 19" descr="A QR code to the Just-In-Time training resources">
            <a:extLst>
              <a:ext uri="{FF2B5EF4-FFF2-40B4-BE49-F238E27FC236}">
                <a16:creationId xmlns:a16="http://schemas.microsoft.com/office/drawing/2014/main" id="{96188C39-81A7-6899-7440-CAD587C9924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algn="ctr"/>
            <a:r>
              <a:rPr lang="en-US" sz="2300" dirty="0">
                <a:solidFill>
                  <a:srgbClr val="000000"/>
                </a:solidFill>
                <a:latin typeface="Verdana" panose="020B0604030504040204" pitchFamily="34" charset="0"/>
              </a:rPr>
              <a:t>Development of this material was made possible through a grant provided to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Center for Food Security and Public Health at Iowa State University, College of Veterinary Medicine from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U.S. Department of Agriculture (USDA) Animal and Plant Health Inspection Service through the National Animal Disease Preparedness and Response Program (NADPRP)</a:t>
            </a:r>
            <a:endParaRPr lang="en-US" sz="2300" dirty="0">
              <a:solidFill>
                <a:prstClr val="black"/>
              </a:solidFill>
              <a:latin typeface="Microsoft Sans Serif" panose="020B0604020202020204" pitchFamily="34" charset="0"/>
            </a:endParaRPr>
          </a:p>
        </p:txBody>
      </p:sp>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143696497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9ADCA3D-7E9B-9995-FD05-2B1FF41A6422}"/>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591C9E-5D88-276A-BC58-B56E7FE3E1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55EA256-C9C4-4BA7-B8F4-FDDD402A64D6}"/>
              </a:ext>
            </a:extLst>
          </p:cNvPr>
          <p:cNvSpPr>
            <a:spLocks noGrp="1"/>
          </p:cNvSpPr>
          <p:nvPr>
            <p:ph type="title"/>
          </p:nvPr>
        </p:nvSpPr>
        <p:spPr/>
        <p:txBody>
          <a:bodyPr>
            <a:normAutofit fontScale="90000"/>
          </a:bodyPr>
          <a:lstStyle/>
          <a:p>
            <a:pPr algn="ctr"/>
            <a:r>
              <a:rPr lang="en-US" sz="5400" b="1" dirty="0"/>
              <a:t>Vaccine Cold Chain</a:t>
            </a:r>
            <a:endParaRPr lang="en-US" sz="5400" dirty="0"/>
          </a:p>
        </p:txBody>
      </p:sp>
      <p:sp>
        <p:nvSpPr>
          <p:cNvPr id="15" name="Freeform: Shape 14">
            <a:extLst>
              <a:ext uri="{FF2B5EF4-FFF2-40B4-BE49-F238E27FC236}">
                <a16:creationId xmlns:a16="http://schemas.microsoft.com/office/drawing/2014/main" id="{9A32C988-A4FB-441A-806F-54D0E36B8614}"/>
              </a:ext>
              <a:ext uri="{C183D7F6-B498-43B3-948B-1728B52AA6E4}">
                <adec:decorative xmlns:adec="http://schemas.microsoft.com/office/drawing/2017/decorative" val="1"/>
              </a:ext>
            </a:extLst>
          </p:cNvPr>
          <p:cNvSpPr/>
          <p:nvPr/>
        </p:nvSpPr>
        <p:spPr>
          <a:xfrm rot="5400000">
            <a:off x="4658728" y="-2350827"/>
            <a:ext cx="3306726" cy="11559656"/>
          </a:xfrm>
          <a:custGeom>
            <a:avLst/>
            <a:gdLst>
              <a:gd name="connsiteX0" fmla="*/ 1962150 w 3924300"/>
              <a:gd name="connsiteY0" fmla="*/ 0 h 5854701"/>
              <a:gd name="connsiteX1" fmla="*/ 3924300 w 3924300"/>
              <a:gd name="connsiteY1" fmla="*/ 1448120 h 5854701"/>
              <a:gd name="connsiteX2" fmla="*/ 3517900 w 3924300"/>
              <a:gd name="connsiteY2" fmla="*/ 1448120 h 5854701"/>
              <a:gd name="connsiteX3" fmla="*/ 3517900 w 3924300"/>
              <a:gd name="connsiteY3" fmla="*/ 5854701 h 5854701"/>
              <a:gd name="connsiteX4" fmla="*/ 406400 w 3924300"/>
              <a:gd name="connsiteY4" fmla="*/ 5854701 h 5854701"/>
              <a:gd name="connsiteX5" fmla="*/ 406400 w 3924300"/>
              <a:gd name="connsiteY5" fmla="*/ 1448120 h 5854701"/>
              <a:gd name="connsiteX6" fmla="*/ 0 w 3924300"/>
              <a:gd name="connsiteY6" fmla="*/ 1448120 h 585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0" h="5854701">
                <a:moveTo>
                  <a:pt x="1962150" y="0"/>
                </a:moveTo>
                <a:lnTo>
                  <a:pt x="3924300" y="1448120"/>
                </a:lnTo>
                <a:lnTo>
                  <a:pt x="3517900" y="1448120"/>
                </a:lnTo>
                <a:lnTo>
                  <a:pt x="3517900" y="5854701"/>
                </a:lnTo>
                <a:lnTo>
                  <a:pt x="406400" y="5854701"/>
                </a:lnTo>
                <a:lnTo>
                  <a:pt x="406400" y="1448120"/>
                </a:lnTo>
                <a:lnTo>
                  <a:pt x="0" y="1448120"/>
                </a:lnTo>
                <a:close/>
              </a:path>
            </a:pathLst>
          </a:cu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10">
            <a:extLst>
              <a:ext uri="{FF2B5EF4-FFF2-40B4-BE49-F238E27FC236}">
                <a16:creationId xmlns:a16="http://schemas.microsoft.com/office/drawing/2014/main" id="{D6FED250-2026-5360-BCB4-5EB432595254}"/>
              </a:ext>
            </a:extLst>
          </p:cNvPr>
          <p:cNvSpPr txBox="1">
            <a:spLocks/>
          </p:cNvSpPr>
          <p:nvPr/>
        </p:nvSpPr>
        <p:spPr>
          <a:xfrm>
            <a:off x="342568" y="3036075"/>
            <a:ext cx="2743200" cy="822960"/>
          </a:xfrm>
          <a:prstGeom prst="roundRect">
            <a:avLst>
              <a:gd name="adj" fmla="val 25463"/>
            </a:avLst>
          </a:prstGeom>
          <a:solidFill>
            <a:srgbClr val="DB6413"/>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3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Manufacturing</a:t>
            </a:r>
          </a:p>
        </p:txBody>
      </p:sp>
      <p:sp>
        <p:nvSpPr>
          <p:cNvPr id="19" name="Text Placeholder 10">
            <a:extLst>
              <a:ext uri="{FF2B5EF4-FFF2-40B4-BE49-F238E27FC236}">
                <a16:creationId xmlns:a16="http://schemas.microsoft.com/office/drawing/2014/main" id="{E3815F0C-7063-4CA6-8157-4D1E063A960A}"/>
              </a:ext>
            </a:extLst>
          </p:cNvPr>
          <p:cNvSpPr txBox="1">
            <a:spLocks/>
          </p:cNvSpPr>
          <p:nvPr/>
        </p:nvSpPr>
        <p:spPr>
          <a:xfrm>
            <a:off x="3278886" y="3036075"/>
            <a:ext cx="2743200" cy="822960"/>
          </a:xfrm>
          <a:prstGeom prst="roundRect">
            <a:avLst>
              <a:gd name="adj" fmla="val 25463"/>
            </a:avLst>
          </a:prstGeom>
          <a:solidFill>
            <a:srgbClr val="EF853D"/>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300" b="1" dirty="0">
                <a:solidFill>
                  <a:prstClr val="black"/>
                </a:solidFill>
              </a:rPr>
              <a:t>Distribution</a:t>
            </a:r>
          </a:p>
        </p:txBody>
      </p:sp>
      <p:sp>
        <p:nvSpPr>
          <p:cNvPr id="18" name="Text Placeholder 10">
            <a:extLst>
              <a:ext uri="{FF2B5EF4-FFF2-40B4-BE49-F238E27FC236}">
                <a16:creationId xmlns:a16="http://schemas.microsoft.com/office/drawing/2014/main" id="{9B458029-4AF8-44B4-81EF-F69A0B8FC10E}"/>
              </a:ext>
            </a:extLst>
          </p:cNvPr>
          <p:cNvSpPr txBox="1">
            <a:spLocks/>
          </p:cNvSpPr>
          <p:nvPr/>
        </p:nvSpPr>
        <p:spPr>
          <a:xfrm>
            <a:off x="6215204" y="3036075"/>
            <a:ext cx="2743200" cy="822960"/>
          </a:xfrm>
          <a:prstGeom prst="roundRect">
            <a:avLst>
              <a:gd name="adj" fmla="val 25463"/>
            </a:avLst>
          </a:prstGeom>
          <a:solidFill>
            <a:srgbClr val="F2A36E"/>
          </a:solidFill>
          <a:ln w="38100">
            <a:solidFill>
              <a:schemeClr val="tx1"/>
            </a:solidFill>
          </a:ln>
        </p:spPr>
        <p:txBody>
          <a:bodyPr anchor="ctr"/>
          <a:lstStyle>
            <a:defPPr>
              <a:defRPr lang="en-US"/>
            </a:defPPr>
            <a:lvl1pPr indent="0" algn="ctr">
              <a:lnSpc>
                <a:spcPct val="110000"/>
              </a:lnSpc>
              <a:spcBef>
                <a:spcPts val="1000"/>
              </a:spcBef>
              <a:buFont typeface="Arial" panose="020B0604020202020204" pitchFamily="34" charset="0"/>
              <a:buNone/>
              <a:defRPr sz="2800" b="1">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fontAlgn="auto">
              <a:spcAft>
                <a:spcPts val="0"/>
              </a:spcAft>
              <a:buClrTx/>
              <a:buSzTx/>
              <a:tabLst/>
              <a:defRPr/>
            </a:pPr>
            <a:r>
              <a:rPr lang="en-US" sz="2300" dirty="0">
                <a:solidFill>
                  <a:prstClr val="black"/>
                </a:solidFill>
              </a:rPr>
              <a:t>Storage</a:t>
            </a:r>
          </a:p>
        </p:txBody>
      </p:sp>
      <p:sp>
        <p:nvSpPr>
          <p:cNvPr id="3" name="Text Placeholder 10">
            <a:extLst>
              <a:ext uri="{FF2B5EF4-FFF2-40B4-BE49-F238E27FC236}">
                <a16:creationId xmlns:a16="http://schemas.microsoft.com/office/drawing/2014/main" id="{0AC57339-A563-C667-9248-DA65DE61B2E9}"/>
              </a:ext>
            </a:extLst>
          </p:cNvPr>
          <p:cNvSpPr txBox="1">
            <a:spLocks/>
          </p:cNvSpPr>
          <p:nvPr/>
        </p:nvSpPr>
        <p:spPr>
          <a:xfrm>
            <a:off x="9151522" y="3036075"/>
            <a:ext cx="2743200" cy="822960"/>
          </a:xfrm>
          <a:prstGeom prst="roundRect">
            <a:avLst>
              <a:gd name="adj" fmla="val 25463"/>
            </a:avLst>
          </a:prstGeom>
          <a:solidFill>
            <a:srgbClr val="F5B68B"/>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300" b="1" dirty="0">
                <a:solidFill>
                  <a:prstClr val="black"/>
                </a:solidFill>
              </a:rPr>
              <a:t>Administration</a:t>
            </a:r>
          </a:p>
        </p:txBody>
      </p:sp>
      <p:sp>
        <p:nvSpPr>
          <p:cNvPr id="6" name="TextBox 5">
            <a:extLst>
              <a:ext uri="{FF2B5EF4-FFF2-40B4-BE49-F238E27FC236}">
                <a16:creationId xmlns:a16="http://schemas.microsoft.com/office/drawing/2014/main" id="{E4090345-89BD-5AE8-502F-DBFAA316AD50}"/>
              </a:ext>
            </a:extLst>
          </p:cNvPr>
          <p:cNvSpPr txBox="1"/>
          <p:nvPr/>
        </p:nvSpPr>
        <p:spPr>
          <a:xfrm>
            <a:off x="2001794" y="5082364"/>
            <a:ext cx="6956609" cy="1125629"/>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400" b="1" dirty="0">
                <a:solidFill>
                  <a:prstClr val="black"/>
                </a:solidFill>
                <a:latin typeface="Verdana" panose="020B0604030504040204" pitchFamily="34" charset="0"/>
                <a:ea typeface="Verdana" panose="020B0604030504040204" pitchFamily="34" charset="0"/>
              </a:rPr>
              <a:t>Maintaining the proper temperature</a:t>
            </a:r>
            <a:br>
              <a:rPr lang="en-US" sz="2400" b="1" dirty="0">
                <a:solidFill>
                  <a:prstClr val="black"/>
                </a:solidFill>
                <a:latin typeface="Verdana" panose="020B0604030504040204" pitchFamily="34" charset="0"/>
                <a:ea typeface="Verdana" panose="020B0604030504040204" pitchFamily="34" charset="0"/>
              </a:rPr>
            </a:br>
            <a:r>
              <a:rPr lang="en-US" sz="2400" b="1" dirty="0">
                <a:solidFill>
                  <a:prstClr val="black"/>
                </a:solidFill>
                <a:latin typeface="Verdana" panose="020B0604030504040204" pitchFamily="34" charset="0"/>
                <a:ea typeface="Verdana" panose="020B0604030504040204" pitchFamily="34" charset="0"/>
              </a:rPr>
              <a:t>is essential for vaccine effectiveness</a:t>
            </a:r>
            <a:endPar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8542096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9E39-5DDB-41D0-AE3A-EC62F0CF62E5}"/>
              </a:ext>
            </a:extLst>
          </p:cNvPr>
          <p:cNvSpPr>
            <a:spLocks noGrp="1"/>
          </p:cNvSpPr>
          <p:nvPr>
            <p:ph type="title"/>
          </p:nvPr>
        </p:nvSpPr>
        <p:spPr>
          <a:xfrm>
            <a:off x="838200" y="365126"/>
            <a:ext cx="10515600" cy="1019832"/>
          </a:xfrm>
        </p:spPr>
        <p:txBody>
          <a:bodyPr/>
          <a:lstStyle/>
          <a:p>
            <a:pPr algn="ctr"/>
            <a:r>
              <a:rPr lang="en-US" b="1" dirty="0"/>
              <a:t>Cold Chain Disruptions</a:t>
            </a:r>
          </a:p>
        </p:txBody>
      </p:sp>
      <p:sp>
        <p:nvSpPr>
          <p:cNvPr id="12" name="TextBox 11">
            <a:extLst>
              <a:ext uri="{FF2B5EF4-FFF2-40B4-BE49-F238E27FC236}">
                <a16:creationId xmlns:a16="http://schemas.microsoft.com/office/drawing/2014/main" id="{997614C9-6AB3-489A-BD6D-FAFBDF837008}"/>
              </a:ext>
            </a:extLst>
          </p:cNvPr>
          <p:cNvSpPr txBox="1"/>
          <p:nvPr/>
        </p:nvSpPr>
        <p:spPr>
          <a:xfrm>
            <a:off x="5881818" y="1760329"/>
            <a:ext cx="6067166" cy="4292072"/>
          </a:xfrm>
          <a:prstGeom prst="rect">
            <a:avLst/>
          </a:prstGeom>
          <a:noFill/>
        </p:spPr>
        <p:txBody>
          <a:bodyPr wrap="square" rtlCol="0">
            <a:spAutoFit/>
          </a:bodyPr>
          <a:lstStyle/>
          <a:p>
            <a:pPr>
              <a:lnSpc>
                <a:spcPct val="110000"/>
              </a:lnSpc>
            </a:pPr>
            <a:r>
              <a:rPr lang="en-US" sz="4200" dirty="0">
                <a:latin typeface="Verdana" panose="020B0604030504040204" pitchFamily="34" charset="0"/>
                <a:ea typeface="Verdana" panose="020B0604030504040204" pitchFamily="34" charset="0"/>
              </a:rPr>
              <a:t>It is impossible</a:t>
            </a:r>
            <a:br>
              <a:rPr lang="en-US" sz="4200" dirty="0">
                <a:latin typeface="Verdana" panose="020B0604030504040204" pitchFamily="34" charset="0"/>
                <a:ea typeface="Verdana" panose="020B0604030504040204" pitchFamily="34" charset="0"/>
              </a:rPr>
            </a:br>
            <a:r>
              <a:rPr lang="en-US" sz="4200" dirty="0">
                <a:latin typeface="Verdana" panose="020B0604030504040204" pitchFamily="34" charset="0"/>
                <a:ea typeface="Verdana" panose="020B0604030504040204" pitchFamily="34" charset="0"/>
              </a:rPr>
              <a:t>to know if a vaccine has been </a:t>
            </a:r>
            <a:r>
              <a:rPr lang="en-US" sz="4200" b="1" dirty="0">
                <a:latin typeface="Verdana" panose="020B0604030504040204" pitchFamily="34" charset="0"/>
                <a:ea typeface="Verdana" panose="020B0604030504040204" pitchFamily="34" charset="0"/>
              </a:rPr>
              <a:t>damaged</a:t>
            </a:r>
            <a:br>
              <a:rPr lang="en-US" sz="4200" b="1" dirty="0">
                <a:latin typeface="Verdana" panose="020B0604030504040204" pitchFamily="34" charset="0"/>
                <a:ea typeface="Verdana" panose="020B0604030504040204" pitchFamily="34" charset="0"/>
              </a:rPr>
            </a:br>
            <a:r>
              <a:rPr lang="en-US" sz="4200" dirty="0">
                <a:latin typeface="Verdana" panose="020B0604030504040204" pitchFamily="34" charset="0"/>
                <a:ea typeface="Verdana" panose="020B0604030504040204" pitchFamily="34" charset="0"/>
              </a:rPr>
              <a:t>or </a:t>
            </a:r>
            <a:r>
              <a:rPr lang="en-US" sz="4200" b="1" dirty="0">
                <a:latin typeface="Verdana" panose="020B0604030504040204" pitchFamily="34" charset="0"/>
                <a:ea typeface="Verdana" panose="020B0604030504040204" pitchFamily="34" charset="0"/>
              </a:rPr>
              <a:t>stored improperly </a:t>
            </a:r>
            <a:r>
              <a:rPr lang="en-US" sz="4200" dirty="0">
                <a:latin typeface="Verdana" panose="020B0604030504040204" pitchFamily="34" charset="0"/>
                <a:ea typeface="Verdana" panose="020B0604030504040204" pitchFamily="34" charset="0"/>
              </a:rPr>
              <a:t>by looking at it</a:t>
            </a:r>
          </a:p>
        </p:txBody>
      </p:sp>
      <p:pic>
        <p:nvPicPr>
          <p:cNvPr id="6" name="Picture 5" descr="Two vaccine bottles and an empty syringe">
            <a:extLst>
              <a:ext uri="{FF2B5EF4-FFF2-40B4-BE49-F238E27FC236}">
                <a16:creationId xmlns:a16="http://schemas.microsoft.com/office/drawing/2014/main" id="{D9946869-7164-06E3-5B52-71DE21F8FA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rcRect l="3983" r="21687"/>
          <a:stretch/>
        </p:blipFill>
        <p:spPr>
          <a:xfrm>
            <a:off x="777444" y="1760329"/>
            <a:ext cx="4658499" cy="4195526"/>
          </a:xfrm>
          <a:prstGeom prst="rect">
            <a:avLst/>
          </a:prstGeom>
        </p:spPr>
      </p:pic>
    </p:spTree>
    <p:custDataLst>
      <p:tags r:id="rId1"/>
    </p:custDataLst>
    <p:extLst>
      <p:ext uri="{BB962C8B-B14F-4D97-AF65-F5344CB8AC3E}">
        <p14:creationId xmlns:p14="http://schemas.microsoft.com/office/powerpoint/2010/main" val="3108184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accine bottle close up showing the label">
            <a:extLst>
              <a:ext uri="{FF2B5EF4-FFF2-40B4-BE49-F238E27FC236}">
                <a16:creationId xmlns:a16="http://schemas.microsoft.com/office/drawing/2014/main" id="{DAAB73BB-FF50-32BE-2BFF-0B1EC22327B7}"/>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a:ext>
            </a:extLst>
          </a:blip>
          <a:stretch>
            <a:fillRect/>
          </a:stretch>
        </p:blipFill>
        <p:spPr>
          <a:xfrm>
            <a:off x="7975093" y="1564436"/>
            <a:ext cx="3604485" cy="4805980"/>
          </a:xfrm>
          <a:prstGeom prst="rect">
            <a:avLst/>
          </a:prstGeom>
        </p:spPr>
      </p:pic>
      <p:sp>
        <p:nvSpPr>
          <p:cNvPr id="2" name="Title 1">
            <a:extLst>
              <a:ext uri="{FF2B5EF4-FFF2-40B4-BE49-F238E27FC236}">
                <a16:creationId xmlns:a16="http://schemas.microsoft.com/office/drawing/2014/main" id="{A93B94AF-2BEA-4F2A-B5C5-05479E1D7428}"/>
              </a:ext>
            </a:extLst>
          </p:cNvPr>
          <p:cNvSpPr>
            <a:spLocks noGrp="1"/>
          </p:cNvSpPr>
          <p:nvPr>
            <p:ph type="title"/>
          </p:nvPr>
        </p:nvSpPr>
        <p:spPr>
          <a:xfrm>
            <a:off x="838200" y="365125"/>
            <a:ext cx="10515600" cy="1036067"/>
          </a:xfrm>
        </p:spPr>
        <p:txBody>
          <a:bodyPr/>
          <a:lstStyle/>
          <a:p>
            <a:pPr algn="ctr"/>
            <a:r>
              <a:rPr lang="en-US" b="1" dirty="0"/>
              <a:t>Always Read the Product Label</a:t>
            </a:r>
          </a:p>
        </p:txBody>
      </p:sp>
      <p:sp>
        <p:nvSpPr>
          <p:cNvPr id="8" name="Rectangle 7">
            <a:extLst>
              <a:ext uri="{FF2B5EF4-FFF2-40B4-BE49-F238E27FC236}">
                <a16:creationId xmlns:a16="http://schemas.microsoft.com/office/drawing/2014/main" id="{54E621C1-8698-4636-B8C4-48AF5142225D}"/>
              </a:ext>
              <a:ext uri="{C183D7F6-B498-43B3-948B-1728B52AA6E4}">
                <adec:decorative xmlns:adec="http://schemas.microsoft.com/office/drawing/2017/decorative" val="1"/>
              </a:ext>
            </a:extLst>
          </p:cNvPr>
          <p:cNvSpPr/>
          <p:nvPr/>
        </p:nvSpPr>
        <p:spPr>
          <a:xfrm>
            <a:off x="8983361" y="3645243"/>
            <a:ext cx="1421027" cy="580768"/>
          </a:xfrm>
          <a:prstGeom prst="rect">
            <a:avLst/>
          </a:prstGeom>
          <a:solidFill>
            <a:schemeClr val="bg1">
              <a:lumMod val="6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71359490-8BC8-4F3E-9147-59D92758DABA}"/>
              </a:ext>
              <a:ext uri="{C183D7F6-B498-43B3-948B-1728B52AA6E4}">
                <adec:decorative xmlns:adec="http://schemas.microsoft.com/office/drawing/2017/decorative" val="1"/>
              </a:ext>
            </a:extLst>
          </p:cNvPr>
          <p:cNvSpPr/>
          <p:nvPr/>
        </p:nvSpPr>
        <p:spPr>
          <a:xfrm>
            <a:off x="1179182" y="1825625"/>
            <a:ext cx="6443132" cy="4351339"/>
          </a:xfrm>
          <a:prstGeom prst="homePlat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AF2154-F98D-49D5-8D8B-01D75304C44B}"/>
              </a:ext>
              <a:ext uri="{C183D7F6-B498-43B3-948B-1728B52AA6E4}">
                <adec:decorative xmlns:adec="http://schemas.microsoft.com/office/drawing/2017/decorative" val="1"/>
              </a:ext>
            </a:extLst>
          </p:cNvPr>
          <p:cNvSpPr txBox="1"/>
          <p:nvPr/>
        </p:nvSpPr>
        <p:spPr>
          <a:xfrm>
            <a:off x="1312335" y="2228489"/>
            <a:ext cx="4783665" cy="332398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Example:</a:t>
            </a:r>
          </a:p>
          <a:p>
            <a:pPr algn="ctr"/>
            <a:endParaRPr lang="en-US" sz="1200" dirty="0">
              <a:latin typeface="Verdana" panose="020B0604030504040204" pitchFamily="34" charset="0"/>
              <a:ea typeface="Verdana" panose="020B0604030504040204" pitchFamily="34" charset="0"/>
            </a:endParaRPr>
          </a:p>
          <a:p>
            <a:pPr marL="342900" indent="-342900">
              <a:spcAft>
                <a:spcPts val="1200"/>
              </a:spcAft>
              <a:buFont typeface="Arial" panose="020B0604020202020204" pitchFamily="34" charset="0"/>
              <a:buChar char="•"/>
            </a:pPr>
            <a:r>
              <a:rPr lang="en-US" sz="2800" dirty="0">
                <a:latin typeface="Verdana" panose="020B0604030504040204" pitchFamily="34" charset="0"/>
                <a:ea typeface="Verdana" panose="020B0604030504040204" pitchFamily="34" charset="0"/>
              </a:rPr>
              <a:t>Shelf life </a:t>
            </a:r>
            <a:br>
              <a:rPr lang="en-US" sz="2800" dirty="0">
                <a:latin typeface="Verdana" panose="020B0604030504040204" pitchFamily="34" charset="0"/>
                <a:ea typeface="Verdana" panose="020B0604030504040204" pitchFamily="34" charset="0"/>
              </a:rPr>
            </a:br>
            <a:r>
              <a:rPr lang="en-US" sz="2800" dirty="0">
                <a:latin typeface="Verdana" panose="020B0604030504040204" pitchFamily="34" charset="0"/>
                <a:ea typeface="Verdana" panose="020B0604030504040204" pitchFamily="34" charset="0"/>
              </a:rPr>
              <a:t>at least 24 months</a:t>
            </a:r>
          </a:p>
          <a:p>
            <a:pPr marL="342900" indent="-342900">
              <a:spcAft>
                <a:spcPts val="1200"/>
              </a:spcAft>
              <a:buFont typeface="Arial" panose="020B0604020202020204" pitchFamily="34" charset="0"/>
              <a:buChar char="•"/>
            </a:pPr>
            <a:r>
              <a:rPr lang="en-US" sz="2800" dirty="0">
                <a:latin typeface="Verdana" panose="020B0604030504040204" pitchFamily="34" charset="0"/>
                <a:ea typeface="Verdana" panose="020B0604030504040204" pitchFamily="34" charset="0"/>
              </a:rPr>
              <a:t>Store between 35-46°F</a:t>
            </a:r>
          </a:p>
          <a:p>
            <a:pPr marL="342900" indent="-342900">
              <a:spcAft>
                <a:spcPts val="1200"/>
              </a:spcAft>
              <a:buFont typeface="Arial" panose="020B0604020202020204" pitchFamily="34" charset="0"/>
              <a:buChar char="•"/>
            </a:pPr>
            <a:r>
              <a:rPr lang="en-US" sz="2800" dirty="0">
                <a:latin typeface="Verdana" panose="020B0604030504040204" pitchFamily="34" charset="0"/>
                <a:ea typeface="Verdana" panose="020B0604030504040204" pitchFamily="34" charset="0"/>
              </a:rPr>
              <a:t>Do not freeze</a:t>
            </a:r>
          </a:p>
          <a:p>
            <a:pPr marL="342900" indent="-342900">
              <a:spcAft>
                <a:spcPts val="1200"/>
              </a:spcAft>
              <a:buFont typeface="Arial" panose="020B0604020202020204" pitchFamily="34" charset="0"/>
              <a:buChar char="•"/>
            </a:pPr>
            <a:r>
              <a:rPr lang="en-US" sz="2800" dirty="0">
                <a:latin typeface="Verdana" panose="020B0604030504040204" pitchFamily="34" charset="0"/>
                <a:ea typeface="Verdana" panose="020B0604030504040204" pitchFamily="34" charset="0"/>
              </a:rPr>
              <a:t>Keep away from light</a:t>
            </a:r>
          </a:p>
        </p:txBody>
      </p:sp>
    </p:spTree>
    <p:custDataLst>
      <p:tags r:id="rId1"/>
    </p:custDataLst>
    <p:extLst>
      <p:ext uri="{BB962C8B-B14F-4D97-AF65-F5344CB8AC3E}">
        <p14:creationId xmlns:p14="http://schemas.microsoft.com/office/powerpoint/2010/main" val="13397334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8318-0C14-D870-3E0A-B70D7F3C8D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51965A-C3A7-48D4-3AF0-376342594B95}"/>
              </a:ext>
            </a:extLst>
          </p:cNvPr>
          <p:cNvSpPr>
            <a:spLocks noGrp="1"/>
          </p:cNvSpPr>
          <p:nvPr>
            <p:ph type="title"/>
          </p:nvPr>
        </p:nvSpPr>
        <p:spPr>
          <a:xfrm>
            <a:off x="0" y="396086"/>
            <a:ext cx="7015078" cy="1060182"/>
          </a:xfrm>
        </p:spPr>
        <p:txBody>
          <a:bodyPr>
            <a:noAutofit/>
          </a:bodyPr>
          <a:lstStyle/>
          <a:p>
            <a:pPr algn="ctr"/>
            <a:r>
              <a:rPr lang="en-US" sz="4400" b="1" dirty="0"/>
              <a:t>Vaccine Storage</a:t>
            </a:r>
          </a:p>
        </p:txBody>
      </p:sp>
      <p:sp>
        <p:nvSpPr>
          <p:cNvPr id="6" name="Text Placeholder 5">
            <a:extLst>
              <a:ext uri="{FF2B5EF4-FFF2-40B4-BE49-F238E27FC236}">
                <a16:creationId xmlns:a16="http://schemas.microsoft.com/office/drawing/2014/main" id="{EC1B05A5-453B-5EEF-6F7E-4ECEF5D14749}"/>
              </a:ext>
            </a:extLst>
          </p:cNvPr>
          <p:cNvSpPr>
            <a:spLocks noGrp="1"/>
          </p:cNvSpPr>
          <p:nvPr>
            <p:ph type="body" sz="half" idx="4294967295"/>
          </p:nvPr>
        </p:nvSpPr>
        <p:spPr>
          <a:xfrm>
            <a:off x="520251" y="1721648"/>
            <a:ext cx="6156325" cy="4216400"/>
          </a:xfrm>
        </p:spPr>
        <p:txBody>
          <a:bodyPr/>
          <a:lstStyle/>
          <a:p>
            <a:pPr marL="342900" indent="-342900">
              <a:buFont typeface="Arial" panose="020B0604020202020204" pitchFamily="34" charset="0"/>
              <a:buChar char="•"/>
            </a:pPr>
            <a:r>
              <a:rPr lang="en-US" sz="2800" dirty="0"/>
              <a:t>Household or commercial refrigerator</a:t>
            </a:r>
          </a:p>
          <a:p>
            <a:pPr marL="342900" indent="-342900">
              <a:buFont typeface="Arial" panose="020B0604020202020204" pitchFamily="34" charset="0"/>
              <a:buChar char="•"/>
            </a:pPr>
            <a:r>
              <a:rPr lang="en-US" sz="2800" dirty="0"/>
              <a:t>Refrigerated vaccines</a:t>
            </a:r>
          </a:p>
          <a:p>
            <a:pPr marL="800100" lvl="1" indent="-342900">
              <a:buFont typeface="Arial" panose="020B0604020202020204" pitchFamily="34" charset="0"/>
              <a:buChar char="•"/>
            </a:pPr>
            <a:r>
              <a:rPr lang="en-US" sz="2400" dirty="0"/>
              <a:t>Store at 35 to 46°F</a:t>
            </a:r>
            <a:endParaRPr lang="en-US" sz="2800" dirty="0"/>
          </a:p>
          <a:p>
            <a:pPr marL="342900" indent="-342900">
              <a:buFont typeface="Arial" panose="020B0604020202020204" pitchFamily="34" charset="0"/>
              <a:buChar char="•"/>
            </a:pPr>
            <a:r>
              <a:rPr lang="en-US" sz="2800" dirty="0"/>
              <a:t>Frozen vaccines </a:t>
            </a:r>
          </a:p>
          <a:p>
            <a:pPr marL="800100" lvl="1" indent="-342900">
              <a:buFont typeface="Arial" panose="020B0604020202020204" pitchFamily="34" charset="0"/>
              <a:buChar char="•"/>
            </a:pPr>
            <a:r>
              <a:rPr lang="en-US" sz="2400" dirty="0"/>
              <a:t>Store at 5°F or lower </a:t>
            </a:r>
          </a:p>
          <a:p>
            <a:pPr marL="342900" indent="-342900">
              <a:buFont typeface="Arial" panose="020B0604020202020204" pitchFamily="34" charset="0"/>
              <a:buChar char="•"/>
            </a:pPr>
            <a:r>
              <a:rPr lang="en-US" sz="2600" dirty="0"/>
              <a:t>Diluents</a:t>
            </a:r>
          </a:p>
          <a:p>
            <a:pPr marL="800100" lvl="1" indent="-342900">
              <a:buFont typeface="Arial" panose="020B0604020202020204" pitchFamily="34" charset="0"/>
              <a:buChar char="•"/>
            </a:pPr>
            <a:r>
              <a:rPr lang="en-US" sz="2400" dirty="0"/>
              <a:t>Store with corresponding vaccine</a:t>
            </a:r>
          </a:p>
          <a:p>
            <a:endParaRPr lang="en-US" sz="2800" dirty="0"/>
          </a:p>
          <a:p>
            <a:endParaRPr lang="en-US" dirty="0"/>
          </a:p>
        </p:txBody>
      </p:sp>
      <p:grpSp>
        <p:nvGrpSpPr>
          <p:cNvPr id="24" name="Group 23" descr="An illustration of a thermometer showing refrigerated range of 35-46 degrees F and frozen below 5 degrees F.">
            <a:extLst>
              <a:ext uri="{FF2B5EF4-FFF2-40B4-BE49-F238E27FC236}">
                <a16:creationId xmlns:a16="http://schemas.microsoft.com/office/drawing/2014/main" id="{1E072251-F4D9-E3D4-38A9-EF0E97DAB445}"/>
              </a:ext>
            </a:extLst>
          </p:cNvPr>
          <p:cNvGrpSpPr/>
          <p:nvPr/>
        </p:nvGrpSpPr>
        <p:grpSpPr>
          <a:xfrm>
            <a:off x="7281333" y="396085"/>
            <a:ext cx="4436368" cy="6065830"/>
            <a:chOff x="7281333" y="396085"/>
            <a:chExt cx="4436368" cy="6065830"/>
          </a:xfrm>
          <a:solidFill>
            <a:schemeClr val="tx2">
              <a:lumMod val="20000"/>
              <a:lumOff val="80000"/>
            </a:schemeClr>
          </a:solidFill>
        </p:grpSpPr>
        <p:sp>
          <p:nvSpPr>
            <p:cNvPr id="7" name="Rectangle: Rounded Corners 6">
              <a:extLst>
                <a:ext uri="{FF2B5EF4-FFF2-40B4-BE49-F238E27FC236}">
                  <a16:creationId xmlns:a16="http://schemas.microsoft.com/office/drawing/2014/main" id="{FF71F8EA-9957-8C59-5612-264FE2583A00}"/>
                </a:ext>
              </a:extLst>
            </p:cNvPr>
            <p:cNvSpPr/>
            <p:nvPr/>
          </p:nvSpPr>
          <p:spPr>
            <a:xfrm>
              <a:off x="7281333" y="396085"/>
              <a:ext cx="4436368" cy="6065830"/>
            </a:xfrm>
            <a:prstGeom prst="roundRect">
              <a:avLst>
                <a:gd name="adj" fmla="val 12189"/>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thermometer with a blue square&#10;&#10;Description automatically generated">
              <a:extLst>
                <a:ext uri="{FF2B5EF4-FFF2-40B4-BE49-F238E27FC236}">
                  <a16:creationId xmlns:a16="http://schemas.microsoft.com/office/drawing/2014/main" id="{16B1F2C5-A1B5-B3C0-3E63-06B9B372A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934" y="597438"/>
              <a:ext cx="2596901" cy="5355347"/>
            </a:xfrm>
            <a:prstGeom prst="rect">
              <a:avLst/>
            </a:prstGeom>
            <a:solidFill>
              <a:srgbClr val="F0F0F0"/>
            </a:solidFill>
          </p:spPr>
        </p:pic>
        <p:sp>
          <p:nvSpPr>
            <p:cNvPr id="13" name="TextBox 12">
              <a:extLst>
                <a:ext uri="{FF2B5EF4-FFF2-40B4-BE49-F238E27FC236}">
                  <a16:creationId xmlns:a16="http://schemas.microsoft.com/office/drawing/2014/main" id="{E6D0D994-BDBA-D8DE-EA21-FC7E080FB394}"/>
                </a:ext>
              </a:extLst>
            </p:cNvPr>
            <p:cNvSpPr txBox="1"/>
            <p:nvPr/>
          </p:nvSpPr>
          <p:spPr>
            <a:xfrm>
              <a:off x="7541408" y="2513246"/>
              <a:ext cx="2072150" cy="400110"/>
            </a:xfrm>
            <a:prstGeom prst="rect">
              <a:avLst/>
            </a:prstGeom>
            <a:solidFill>
              <a:srgbClr val="F0F0F0"/>
            </a:solidFill>
          </p:spPr>
          <p:txBody>
            <a:bodyPr wrap="square" rtlCol="0">
              <a:spAutoFit/>
            </a:bodyPr>
            <a:lstStyle/>
            <a:p>
              <a:r>
                <a:rPr lang="en-US" sz="2000" b="1" dirty="0">
                  <a:solidFill>
                    <a:srgbClr val="2B3990"/>
                  </a:solidFill>
                  <a:latin typeface="Verdana" panose="020B0604030504040204" pitchFamily="34" charset="0"/>
                  <a:ea typeface="Verdana" panose="020B0604030504040204" pitchFamily="34" charset="0"/>
                </a:rPr>
                <a:t>Refrigerated</a:t>
              </a:r>
            </a:p>
          </p:txBody>
        </p:sp>
        <p:sp>
          <p:nvSpPr>
            <p:cNvPr id="15" name="TextBox 14">
              <a:extLst>
                <a:ext uri="{FF2B5EF4-FFF2-40B4-BE49-F238E27FC236}">
                  <a16:creationId xmlns:a16="http://schemas.microsoft.com/office/drawing/2014/main" id="{7A672621-2726-E1FD-EE87-479D492EF28F}"/>
                </a:ext>
              </a:extLst>
            </p:cNvPr>
            <p:cNvSpPr txBox="1"/>
            <p:nvPr/>
          </p:nvSpPr>
          <p:spPr>
            <a:xfrm>
              <a:off x="7541407" y="4855917"/>
              <a:ext cx="1763231" cy="400110"/>
            </a:xfrm>
            <a:prstGeom prst="rect">
              <a:avLst/>
            </a:prstGeom>
            <a:solidFill>
              <a:srgbClr val="F0F0F0"/>
            </a:solidFill>
          </p:spPr>
          <p:txBody>
            <a:bodyPr wrap="square" rtlCol="0">
              <a:spAutoFit/>
            </a:bodyPr>
            <a:lstStyle/>
            <a:p>
              <a:r>
                <a:rPr lang="en-US" sz="2000" b="1" dirty="0">
                  <a:solidFill>
                    <a:srgbClr val="136CA9"/>
                  </a:solidFill>
                  <a:latin typeface="Verdana" panose="020B0604030504040204" pitchFamily="34" charset="0"/>
                  <a:ea typeface="Verdana" panose="020B0604030504040204" pitchFamily="34" charset="0"/>
                </a:rPr>
                <a:t>Frozen</a:t>
              </a:r>
            </a:p>
          </p:txBody>
        </p:sp>
      </p:grpSp>
    </p:spTree>
    <p:custDataLst>
      <p:tags r:id="rId1"/>
    </p:custDataLst>
    <p:extLst>
      <p:ext uri="{BB962C8B-B14F-4D97-AF65-F5344CB8AC3E}">
        <p14:creationId xmlns:p14="http://schemas.microsoft.com/office/powerpoint/2010/main" val="54642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E986-AE77-0AE1-DF22-C4B1596D46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973CA3C-E212-443B-7028-8BFD22137C9A}"/>
              </a:ext>
            </a:extLst>
          </p:cNvPr>
          <p:cNvSpPr>
            <a:spLocks noGrp="1"/>
          </p:cNvSpPr>
          <p:nvPr>
            <p:ph type="title"/>
          </p:nvPr>
        </p:nvSpPr>
        <p:spPr>
          <a:xfrm>
            <a:off x="678600" y="503783"/>
            <a:ext cx="5357884" cy="1327197"/>
          </a:xfrm>
        </p:spPr>
        <p:txBody>
          <a:bodyPr/>
          <a:lstStyle/>
          <a:p>
            <a:r>
              <a:rPr lang="en-US" b="1" dirty="0"/>
              <a:t>Vaccine Storage Best Practices</a:t>
            </a:r>
          </a:p>
        </p:txBody>
      </p:sp>
      <p:sp>
        <p:nvSpPr>
          <p:cNvPr id="9" name="Content Placeholder 8">
            <a:extLst>
              <a:ext uri="{FF2B5EF4-FFF2-40B4-BE49-F238E27FC236}">
                <a16:creationId xmlns:a16="http://schemas.microsoft.com/office/drawing/2014/main" id="{CA0C3D62-245C-0435-9E5F-723AAF4539C1}"/>
              </a:ext>
            </a:extLst>
          </p:cNvPr>
          <p:cNvSpPr>
            <a:spLocks noGrp="1"/>
          </p:cNvSpPr>
          <p:nvPr>
            <p:ph idx="1"/>
          </p:nvPr>
        </p:nvSpPr>
        <p:spPr>
          <a:xfrm>
            <a:off x="647129" y="2279179"/>
            <a:ext cx="5548953" cy="4189847"/>
          </a:xfrm>
        </p:spPr>
        <p:txBody>
          <a:bodyPr/>
          <a:lstStyle/>
          <a:p>
            <a:pPr>
              <a:spcAft>
                <a:spcPts val="1200"/>
              </a:spcAft>
            </a:pPr>
            <a:r>
              <a:rPr lang="en-US" sz="3000" dirty="0"/>
              <a:t>Main refrigerator or freezer compartment</a:t>
            </a:r>
          </a:p>
          <a:p>
            <a:pPr>
              <a:spcAft>
                <a:spcPts val="1200"/>
              </a:spcAft>
            </a:pPr>
            <a:r>
              <a:rPr lang="en-US" sz="3000" dirty="0"/>
              <a:t>Arrange in rows with space between them</a:t>
            </a:r>
          </a:p>
          <a:p>
            <a:pPr>
              <a:spcAft>
                <a:spcPts val="1200"/>
              </a:spcAft>
            </a:pPr>
            <a:r>
              <a:rPr lang="en-US" sz="3000" dirty="0"/>
              <a:t>Keep earliest expiration dates in front</a:t>
            </a:r>
            <a:endParaRPr lang="en-US" dirty="0"/>
          </a:p>
        </p:txBody>
      </p:sp>
      <p:cxnSp>
        <p:nvCxnSpPr>
          <p:cNvPr id="6" name="Straight Connector 5">
            <a:extLst>
              <a:ext uri="{FF2B5EF4-FFF2-40B4-BE49-F238E27FC236}">
                <a16:creationId xmlns:a16="http://schemas.microsoft.com/office/drawing/2014/main" id="{66C46308-6AAB-FCD4-1482-AD8BE9DAC1F5}"/>
              </a:ext>
              <a:ext uri="{C183D7F6-B498-43B3-948B-1728B52AA6E4}">
                <adec:decorative xmlns:adec="http://schemas.microsoft.com/office/drawing/2017/decorative" val="1"/>
              </a:ext>
            </a:extLst>
          </p:cNvPr>
          <p:cNvCxnSpPr/>
          <p:nvPr/>
        </p:nvCxnSpPr>
        <p:spPr>
          <a:xfrm>
            <a:off x="674426" y="2006221"/>
            <a:ext cx="5421574" cy="0"/>
          </a:xfrm>
          <a:prstGeom prst="line">
            <a:avLst/>
          </a:prstGeom>
          <a:ln w="28575">
            <a:solidFill>
              <a:srgbClr val="DB6413"/>
            </a:solidFill>
          </a:ln>
        </p:spPr>
        <p:style>
          <a:lnRef idx="1">
            <a:schemeClr val="accent1"/>
          </a:lnRef>
          <a:fillRef idx="0">
            <a:schemeClr val="accent1"/>
          </a:fillRef>
          <a:effectRef idx="0">
            <a:schemeClr val="accent1"/>
          </a:effectRef>
          <a:fontRef idx="minor">
            <a:schemeClr val="tx1"/>
          </a:fontRef>
        </p:style>
      </p:cxnSp>
      <p:pic>
        <p:nvPicPr>
          <p:cNvPr id="3" name="Picture 2" descr="A refrigerator with vaccines stored properly inside">
            <a:extLst>
              <a:ext uri="{FF2B5EF4-FFF2-40B4-BE49-F238E27FC236}">
                <a16:creationId xmlns:a16="http://schemas.microsoft.com/office/drawing/2014/main" id="{F591AE90-7C86-25E4-B93B-7E0F6DBE875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6493622" y="1224867"/>
            <a:ext cx="5631291" cy="4408265"/>
          </a:xfrm>
          <a:prstGeom prst="rect">
            <a:avLst/>
          </a:prstGeom>
        </p:spPr>
      </p:pic>
    </p:spTree>
    <p:custDataLst>
      <p:tags r:id="rId1"/>
    </p:custDataLst>
    <p:extLst>
      <p:ext uri="{BB962C8B-B14F-4D97-AF65-F5344CB8AC3E}">
        <p14:creationId xmlns:p14="http://schemas.microsoft.com/office/powerpoint/2010/main" val="40256763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5AA2-CDF1-76CF-6652-330E87076742}"/>
            </a:ext>
          </a:extLst>
        </p:cNvPr>
        <p:cNvGrpSpPr/>
        <p:nvPr/>
      </p:nvGrpSpPr>
      <p:grpSpPr>
        <a:xfrm>
          <a:off x="0" y="0"/>
          <a:ext cx="0" cy="0"/>
          <a:chOff x="0" y="0"/>
          <a:chExt cx="0" cy="0"/>
        </a:xfrm>
      </p:grpSpPr>
      <p:pic>
        <p:nvPicPr>
          <p:cNvPr id="3" name="Picture 2" descr="Several vaccine bottles stored on a refrigerator door">
            <a:extLst>
              <a:ext uri="{FF2B5EF4-FFF2-40B4-BE49-F238E27FC236}">
                <a16:creationId xmlns:a16="http://schemas.microsoft.com/office/drawing/2014/main" id="{5B69614D-1FE5-7A8C-FFFE-61B1730228AD}"/>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a:stretch/>
        </p:blipFill>
        <p:spPr>
          <a:xfrm>
            <a:off x="6494618" y="1776593"/>
            <a:ext cx="4660932" cy="4376274"/>
          </a:xfrm>
          <a:prstGeom prst="rect">
            <a:avLst/>
          </a:prstGeom>
        </p:spPr>
      </p:pic>
      <p:sp>
        <p:nvSpPr>
          <p:cNvPr id="8" name="Title 7">
            <a:extLst>
              <a:ext uri="{FF2B5EF4-FFF2-40B4-BE49-F238E27FC236}">
                <a16:creationId xmlns:a16="http://schemas.microsoft.com/office/drawing/2014/main" id="{376B3335-2512-BD56-B376-84D07FC25740}"/>
              </a:ext>
            </a:extLst>
          </p:cNvPr>
          <p:cNvSpPr>
            <a:spLocks noGrp="1"/>
          </p:cNvSpPr>
          <p:nvPr>
            <p:ph type="title"/>
          </p:nvPr>
        </p:nvSpPr>
        <p:spPr>
          <a:xfrm>
            <a:off x="838200" y="365125"/>
            <a:ext cx="10515600" cy="781287"/>
          </a:xfrm>
        </p:spPr>
        <p:txBody>
          <a:bodyPr/>
          <a:lstStyle/>
          <a:p>
            <a:pPr algn="ctr"/>
            <a:r>
              <a:rPr lang="en-US" b="1" dirty="0"/>
              <a:t>Storing Vaccine</a:t>
            </a:r>
          </a:p>
        </p:txBody>
      </p:sp>
      <p:cxnSp>
        <p:nvCxnSpPr>
          <p:cNvPr id="12" name="Straight Connector 11">
            <a:extLst>
              <a:ext uri="{FF2B5EF4-FFF2-40B4-BE49-F238E27FC236}">
                <a16:creationId xmlns:a16="http://schemas.microsoft.com/office/drawing/2014/main" id="{0AFE7666-8D8D-A693-F203-B4D6F8325775}"/>
              </a:ext>
              <a:ext uri="{C183D7F6-B498-43B3-948B-1728B52AA6E4}">
                <adec:decorative xmlns:adec="http://schemas.microsoft.com/office/drawing/2017/decorative" val="1"/>
              </a:ext>
            </a:extLst>
          </p:cNvPr>
          <p:cNvCxnSpPr/>
          <p:nvPr/>
        </p:nvCxnSpPr>
        <p:spPr>
          <a:xfrm>
            <a:off x="2666431" y="1243969"/>
            <a:ext cx="6949440" cy="0"/>
          </a:xfrm>
          <a:prstGeom prst="line">
            <a:avLst/>
          </a:prstGeom>
          <a:ln w="28575">
            <a:solidFill>
              <a:srgbClr val="DB6413"/>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44B7F0D-238D-2448-9339-C573AD44A950}"/>
              </a:ext>
            </a:extLst>
          </p:cNvPr>
          <p:cNvSpPr>
            <a:spLocks noGrp="1"/>
          </p:cNvSpPr>
          <p:nvPr>
            <p:ph idx="1"/>
          </p:nvPr>
        </p:nvSpPr>
        <p:spPr>
          <a:xfrm>
            <a:off x="1036449" y="1864084"/>
            <a:ext cx="5059551" cy="4201292"/>
          </a:xfrm>
        </p:spPr>
        <p:txBody>
          <a:bodyPr/>
          <a:lstStyle/>
          <a:p>
            <a:pPr>
              <a:spcAft>
                <a:spcPts val="1200"/>
              </a:spcAft>
            </a:pPr>
            <a:r>
              <a:rPr lang="en-US" sz="3000" b="1" dirty="0"/>
              <a:t>Not </a:t>
            </a:r>
            <a:r>
              <a:rPr lang="en-US" sz="3000" dirty="0"/>
              <a:t>on doors, in vegetable bins, </a:t>
            </a:r>
            <a:br>
              <a:rPr lang="en-US" sz="3000" dirty="0"/>
            </a:br>
            <a:r>
              <a:rPr lang="en-US" sz="3000" dirty="0"/>
              <a:t>or on top shelf</a:t>
            </a:r>
          </a:p>
          <a:p>
            <a:pPr>
              <a:spcAft>
                <a:spcPts val="1200"/>
              </a:spcAft>
            </a:pPr>
            <a:r>
              <a:rPr lang="en-US" sz="2800" b="1" dirty="0"/>
              <a:t>Not </a:t>
            </a:r>
            <a:r>
              <a:rPr lang="en-US" sz="2800" dirty="0"/>
              <a:t>in small, dorm-style units long term</a:t>
            </a:r>
          </a:p>
          <a:p>
            <a:pPr>
              <a:spcAft>
                <a:spcPts val="1200"/>
              </a:spcAft>
            </a:pPr>
            <a:r>
              <a:rPr lang="en-US" sz="2800" b="1" dirty="0"/>
              <a:t>Not </a:t>
            </a:r>
            <a:r>
              <a:rPr lang="en-US" sz="2800" dirty="0"/>
              <a:t>with dry ice, </a:t>
            </a:r>
            <a:br>
              <a:rPr lang="en-US" sz="2800" dirty="0"/>
            </a:br>
            <a:r>
              <a:rPr lang="en-US" sz="2800" dirty="0"/>
              <a:t>even temporarily</a:t>
            </a:r>
          </a:p>
          <a:p>
            <a:pPr>
              <a:spcAft>
                <a:spcPts val="1200"/>
              </a:spcAft>
            </a:pPr>
            <a:endParaRPr lang="en-US" dirty="0"/>
          </a:p>
        </p:txBody>
      </p:sp>
      <p:pic>
        <p:nvPicPr>
          <p:cNvPr id="11" name="Graphic 10" descr="A circle with a hash through it, indication do not do this">
            <a:extLst>
              <a:ext uri="{FF2B5EF4-FFF2-40B4-BE49-F238E27FC236}">
                <a16:creationId xmlns:a16="http://schemas.microsoft.com/office/drawing/2014/main" id="{23A80A2C-5629-2F05-7614-CCA9F29C16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6154" y="1715800"/>
            <a:ext cx="4497860" cy="4497860"/>
          </a:xfrm>
          <a:prstGeom prst="rect">
            <a:avLst/>
          </a:prstGeom>
        </p:spPr>
      </p:pic>
    </p:spTree>
    <p:custDataLst>
      <p:tags r:id="rId1"/>
    </p:custDataLst>
    <p:extLst>
      <p:ext uri="{BB962C8B-B14F-4D97-AF65-F5344CB8AC3E}">
        <p14:creationId xmlns:p14="http://schemas.microsoft.com/office/powerpoint/2010/main" val="6688212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1A59-11FB-4646-A5E9-A4C74E94093A}"/>
              </a:ext>
            </a:extLst>
          </p:cNvPr>
          <p:cNvSpPr>
            <a:spLocks noGrp="1"/>
          </p:cNvSpPr>
          <p:nvPr>
            <p:ph type="title"/>
          </p:nvPr>
        </p:nvSpPr>
        <p:spPr>
          <a:xfrm>
            <a:off x="838200" y="365126"/>
            <a:ext cx="10515600" cy="1117686"/>
          </a:xfrm>
        </p:spPr>
        <p:txBody>
          <a:bodyPr/>
          <a:lstStyle/>
          <a:p>
            <a:pPr algn="ctr"/>
            <a:r>
              <a:rPr lang="en-US" b="1" dirty="0"/>
              <a:t>Temperature Monitoring</a:t>
            </a:r>
          </a:p>
        </p:txBody>
      </p:sp>
      <p:sp>
        <p:nvSpPr>
          <p:cNvPr id="3" name="Content Placeholder 2">
            <a:extLst>
              <a:ext uri="{FF2B5EF4-FFF2-40B4-BE49-F238E27FC236}">
                <a16:creationId xmlns:a16="http://schemas.microsoft.com/office/drawing/2014/main" id="{7E8A0AEC-B79C-4766-90B2-3ED32230F9B3}"/>
              </a:ext>
            </a:extLst>
          </p:cNvPr>
          <p:cNvSpPr>
            <a:spLocks noGrp="1"/>
          </p:cNvSpPr>
          <p:nvPr>
            <p:ph idx="1"/>
          </p:nvPr>
        </p:nvSpPr>
        <p:spPr>
          <a:xfrm>
            <a:off x="716693" y="1825625"/>
            <a:ext cx="5854442" cy="4351338"/>
          </a:xfrm>
        </p:spPr>
        <p:txBody>
          <a:bodyPr/>
          <a:lstStyle/>
          <a:p>
            <a:pPr>
              <a:spcAft>
                <a:spcPts val="600"/>
              </a:spcAft>
            </a:pPr>
            <a:r>
              <a:rPr lang="en-US" dirty="0"/>
              <a:t>Monitor temperature at beginning and end of </a:t>
            </a:r>
            <a:br>
              <a:rPr lang="en-US" dirty="0"/>
            </a:br>
            <a:r>
              <a:rPr lang="en-US" dirty="0"/>
              <a:t>each workday</a:t>
            </a:r>
          </a:p>
          <a:p>
            <a:pPr>
              <a:spcAft>
                <a:spcPts val="600"/>
              </a:spcAft>
            </a:pPr>
            <a:r>
              <a:rPr lang="en-US" dirty="0"/>
              <a:t>Use an internal calibrated thermometer, if available</a:t>
            </a:r>
          </a:p>
          <a:p>
            <a:pPr>
              <a:spcAft>
                <a:spcPts val="600"/>
              </a:spcAft>
            </a:pPr>
            <a:r>
              <a:rPr lang="en-US" dirty="0"/>
              <a:t>Record temperature, date, time, and name of person who checked the temperature</a:t>
            </a:r>
          </a:p>
        </p:txBody>
      </p:sp>
      <p:pic>
        <p:nvPicPr>
          <p:cNvPr id="6" name="Picture 5" descr="A thermometer inside a refrigerator containing vaccines">
            <a:extLst>
              <a:ext uri="{FF2B5EF4-FFF2-40B4-BE49-F238E27FC236}">
                <a16:creationId xmlns:a16="http://schemas.microsoft.com/office/drawing/2014/main" id="{76E0E038-4C24-66F5-E548-D74FB13D60B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116567" y="1647523"/>
            <a:ext cx="4237233" cy="4707542"/>
          </a:xfrm>
          <a:prstGeom prst="rect">
            <a:avLst/>
          </a:prstGeom>
        </p:spPr>
      </p:pic>
    </p:spTree>
    <p:custDataLst>
      <p:tags r:id="rId1"/>
    </p:custDataLst>
    <p:extLst>
      <p:ext uri="{BB962C8B-B14F-4D97-AF65-F5344CB8AC3E}">
        <p14:creationId xmlns:p14="http://schemas.microsoft.com/office/powerpoint/2010/main" val="14911821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3216</TotalTime>
  <Words>1799</Words>
  <Application>Microsoft Office PowerPoint</Application>
  <PresentationFormat>Widescreen</PresentationFormat>
  <Paragraphs>150</Paragraphs>
  <Slides>19</Slides>
  <Notes>19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Aptos</vt:lpstr>
      <vt:lpstr>Arial</vt:lpstr>
      <vt:lpstr>Calibri</vt:lpstr>
      <vt:lpstr>HelveticaNeueLT Std Lt Cn</vt:lpstr>
      <vt:lpstr>Microsoft Sans Serif</vt:lpstr>
      <vt:lpstr>Roboto</vt:lpstr>
      <vt:lpstr>Verdana</vt:lpstr>
      <vt:lpstr>Verdana Pro</vt:lpstr>
      <vt:lpstr>Wingdings</vt:lpstr>
      <vt:lpstr>JIT 2024</vt:lpstr>
      <vt:lpstr>ColorPop</vt:lpstr>
      <vt:lpstr>JIT Corners</vt:lpstr>
      <vt:lpstr>JIT Blocks</vt:lpstr>
      <vt:lpstr>Wide Verdana White</vt:lpstr>
      <vt:lpstr>Vaccine  Cold Chain Management</vt:lpstr>
      <vt:lpstr>Just in Time Training</vt:lpstr>
      <vt:lpstr>Vaccine Cold Chain</vt:lpstr>
      <vt:lpstr>Cold Chain Disruptions</vt:lpstr>
      <vt:lpstr>Always Read the Product Label</vt:lpstr>
      <vt:lpstr>Vaccine Storage</vt:lpstr>
      <vt:lpstr>Vaccine Storage Best Practices</vt:lpstr>
      <vt:lpstr>Storing Vaccine</vt:lpstr>
      <vt:lpstr>Temperature Monitoring</vt:lpstr>
      <vt:lpstr>Expiration Date Monitoring</vt:lpstr>
      <vt:lpstr>Transport and Packing</vt:lpstr>
      <vt:lpstr>Packing  Best Practices</vt:lpstr>
      <vt:lpstr>Transport Monitoring:  Digital Thermometer</vt:lpstr>
      <vt:lpstr>Transport Monitoring:  Cold Chain Monitors</vt:lpstr>
      <vt:lpstr>Vaccine  Unpacking</vt:lpstr>
      <vt:lpstr>Contingency Planning</vt:lpstr>
      <vt:lpstr>Key Points</vt:lpstr>
      <vt:lpstr>For More Information</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Cold Chain Management</dc:title>
  <dc:subject>Just-In-Time Training for Animal Health Emergency Responders</dc:subject>
  <dc:creator>Dvorak, Glenda D [CFSPH]</dc:creator>
  <cp:lastModifiedBy>Dvorak, Glenda D [CFSPH]</cp:lastModifiedBy>
  <cp:revision>119</cp:revision>
  <cp:lastPrinted>2025-03-29T19:11:21Z</cp:lastPrinted>
  <dcterms:created xsi:type="dcterms:W3CDTF">2024-10-22T16:15:18Z</dcterms:created>
  <dcterms:modified xsi:type="dcterms:W3CDTF">2025-03-29T19:21:24Z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